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2" r:id="rId2"/>
    <p:sldMasterId id="2147483758" r:id="rId3"/>
    <p:sldMasterId id="2147483777" r:id="rId4"/>
    <p:sldMasterId id="2147483796" r:id="rId5"/>
  </p:sldMasterIdLst>
  <p:notesMasterIdLst>
    <p:notesMasterId r:id="rId17"/>
  </p:notesMasterIdLst>
  <p:sldIdLst>
    <p:sldId id="257" r:id="rId6"/>
    <p:sldId id="264" r:id="rId7"/>
    <p:sldId id="265" r:id="rId8"/>
    <p:sldId id="258" r:id="rId9"/>
    <p:sldId id="260" r:id="rId10"/>
    <p:sldId id="263" r:id="rId11"/>
    <p:sldId id="261" r:id="rId12"/>
    <p:sldId id="262" r:id="rId13"/>
    <p:sldId id="273" r:id="rId14"/>
    <p:sldId id="274"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7" d="100"/>
          <a:sy n="97" d="100"/>
        </p:scale>
        <p:origin x="84"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F17C1D-B6AD-4D04-87C6-2CFA80DC0463}" type="datetimeFigureOut">
              <a:rPr lang="en-US" smtClean="0"/>
              <a:t>5/30/2017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CD264-C79A-4487-A532-FC5AFB546829}" type="slidenum">
              <a:rPr lang="en-US" smtClean="0"/>
              <a:t>‹#›</a:t>
            </a:fld>
            <a:endParaRPr lang="en-US"/>
          </a:p>
        </p:txBody>
      </p:sp>
    </p:spTree>
    <p:extLst>
      <p:ext uri="{BB962C8B-B14F-4D97-AF65-F5344CB8AC3E}">
        <p14:creationId xmlns:p14="http://schemas.microsoft.com/office/powerpoint/2010/main" val="314184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095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Gordon Moore predicted in 1965, increasing complexity of integrated circuits will result in a reduction in cost of transistors – the fundamental building block of the digital age – at a steady, exponential rate. This decrease in cost as well as transistor size has also led to dramatic increases in compute power and energy efficiency and transformed our world with ever-more powerful smart phones, tablets, personal computers and data centers. But Moore’s Law is not a scientific principle.  Rather, it’s an observation of the pace at which the industry is able to deliver more computing functionality at ever lower cost.  And almost from the very moment of Moore’s Law being posed and becoming understood, there has been speculation that it will someday end.  Yet each time, Intel engineers have found a way to innovate, go past, around, and through perceived obstacles, using new materials and inventing new technologies along the way.</a:t>
            </a:r>
          </a:p>
          <a:p>
            <a:r>
              <a:rPr lang="en-US" dirty="0"/>
              <a:t> </a:t>
            </a:r>
          </a:p>
        </p:txBody>
      </p:sp>
      <p:sp>
        <p:nvSpPr>
          <p:cNvPr id="4" name="Slide Number Placeholder 3"/>
          <p:cNvSpPr>
            <a:spLocks noGrp="1"/>
          </p:cNvSpPr>
          <p:nvPr>
            <p:ph type="sldNum" sz="quarter" idx="10"/>
          </p:nvPr>
        </p:nvSpPr>
        <p:spPr/>
        <p:txBody>
          <a:bodyPr/>
          <a:lstStyle/>
          <a:p>
            <a:fld id="{B04945C7-2962-46C2-9402-6515EC24E98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4410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08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8095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2854341"/>
            <a:ext cx="10950515" cy="1470025"/>
          </a:xfrm>
          <a:effectLst>
            <a:outerShdw blurRad="50800" dist="38100" dir="2700000" algn="tl" rotWithShape="0">
              <a:prstClr val="black">
                <a:alpha val="40000"/>
              </a:prstClr>
            </a:outerShdw>
          </a:effectLst>
        </p:spPr>
        <p:txBody>
          <a:bodyPr lIns="0" rIns="0" anchor="b" anchorCtr="0">
            <a:noAutofit/>
          </a:bodyPr>
          <a:lstStyle>
            <a:lvl1pPr algn="ctr">
              <a:lnSpc>
                <a:spcPct val="75000"/>
              </a:lnSpc>
              <a:defRPr sz="80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1848032" y="4234011"/>
            <a:ext cx="8440283" cy="1233813"/>
          </a:xfrm>
          <a:effectLst>
            <a:outerShdw blurRad="50800" dist="38100" dir="2700000" algn="tl" rotWithShape="0">
              <a:prstClr val="black">
                <a:alpha val="40000"/>
              </a:prstClr>
            </a:outerShdw>
          </a:effectLst>
        </p:spPr>
        <p:txBody>
          <a:bodyPr lIns="0" rIns="0">
            <a:noAutofit/>
          </a:bodyPr>
          <a:lstStyle>
            <a:lvl1pPr marL="0" indent="0" algn="ctr">
              <a:buNone/>
              <a:defRPr sz="2133"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261831" y="1157648"/>
            <a:ext cx="1613373" cy="11064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38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2" name="Straight Connector 1"/>
          <p:cNvCxnSpPr/>
          <p:nvPr userDrawn="1"/>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5"/>
          <p:cNvSpPr>
            <a:spLocks noGrp="1"/>
          </p:cNvSpPr>
          <p:nvPr>
            <p:ph type="sldNum" sz="quarter" idx="4"/>
          </p:nvPr>
        </p:nvSpPr>
        <p:spPr>
          <a:xfrm>
            <a:off x="11472334" y="6414228"/>
            <a:ext cx="456353" cy="365125"/>
          </a:xfrm>
          <a:prstGeom prst="rect">
            <a:avLst/>
          </a:prstGeom>
        </p:spPr>
        <p:txBody>
          <a:bodyPr vert="horz" lIns="0" tIns="0" rIns="0" bIns="0" rtlCol="0" anchor="ctr"/>
          <a:lstStyle>
            <a:lvl1pPr algn="r">
              <a:defRPr sz="1067">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3535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2"/>
            <a:ext cx="10363200" cy="8156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2" y="3840481"/>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5/30/2017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2914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8145" y="119451"/>
            <a:ext cx="8315707" cy="815608"/>
          </a:xfrm>
        </p:spPr>
        <p:txBody>
          <a:bodyPr lIns="0" tIns="0" rIns="0" bIns="0"/>
          <a:lstStyle>
            <a:lvl1pPr>
              <a:defRPr sz="5300" b="1" i="0">
                <a:solidFill>
                  <a:schemeClr val="bg1"/>
                </a:solidFill>
                <a:latin typeface="Intel Clear Pro"/>
                <a:cs typeface="Intel Clear Pr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5/30/2017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3005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pPr defTabSz="914377"/>
            <a:endParaRPr sz="1800">
              <a:solidFill>
                <a:prstClr val="black"/>
              </a:solidFill>
            </a:endParaRPr>
          </a:p>
        </p:txBody>
      </p:sp>
      <p:sp>
        <p:nvSpPr>
          <p:cNvPr id="17" name="bk object 17"/>
          <p:cNvSpPr/>
          <p:nvPr/>
        </p:nvSpPr>
        <p:spPr>
          <a:xfrm>
            <a:off x="8714231" y="2295144"/>
            <a:ext cx="2871216" cy="2836163"/>
          </a:xfrm>
          <a:prstGeom prst="rect">
            <a:avLst/>
          </a:prstGeom>
          <a:blipFill>
            <a:blip r:embed="rId3" cstate="print"/>
            <a:stretch>
              <a:fillRect/>
            </a:stretch>
          </a:blipFill>
        </p:spPr>
        <p:txBody>
          <a:bodyPr wrap="square" lIns="0" tIns="0" rIns="0" bIns="0" rtlCol="0"/>
          <a:lstStyle/>
          <a:p>
            <a:pPr defTabSz="914377"/>
            <a:endParaRPr sz="1800">
              <a:solidFill>
                <a:prstClr val="black"/>
              </a:solidFill>
            </a:endParaRPr>
          </a:p>
        </p:txBody>
      </p:sp>
      <p:sp>
        <p:nvSpPr>
          <p:cNvPr id="18" name="bk object 18"/>
          <p:cNvSpPr/>
          <p:nvPr/>
        </p:nvSpPr>
        <p:spPr>
          <a:xfrm>
            <a:off x="10040112" y="2586227"/>
            <a:ext cx="1175003" cy="824484"/>
          </a:xfrm>
          <a:prstGeom prst="rect">
            <a:avLst/>
          </a:prstGeom>
          <a:blipFill>
            <a:blip r:embed="rId4" cstate="print"/>
            <a:stretch>
              <a:fillRect/>
            </a:stretch>
          </a:blipFill>
        </p:spPr>
        <p:txBody>
          <a:bodyPr wrap="square" lIns="0" tIns="0" rIns="0" bIns="0" rtlCol="0"/>
          <a:lstStyle/>
          <a:p>
            <a:pPr defTabSz="914377"/>
            <a:endParaRPr sz="1800">
              <a:solidFill>
                <a:prstClr val="black"/>
              </a:solidFill>
            </a:endParaRPr>
          </a:p>
        </p:txBody>
      </p:sp>
      <p:sp>
        <p:nvSpPr>
          <p:cNvPr id="19" name="bk object 19"/>
          <p:cNvSpPr/>
          <p:nvPr/>
        </p:nvSpPr>
        <p:spPr>
          <a:xfrm>
            <a:off x="9374123" y="3479291"/>
            <a:ext cx="1499616" cy="1098804"/>
          </a:xfrm>
          <a:prstGeom prst="rect">
            <a:avLst/>
          </a:prstGeom>
          <a:blipFill>
            <a:blip r:embed="rId5" cstate="print"/>
            <a:stretch>
              <a:fillRect/>
            </a:stretch>
          </a:blipFill>
        </p:spPr>
        <p:txBody>
          <a:bodyPr wrap="square" lIns="0" tIns="0" rIns="0" bIns="0" rtlCol="0"/>
          <a:lstStyle/>
          <a:p>
            <a:pPr defTabSz="914377"/>
            <a:endParaRPr sz="1800">
              <a:solidFill>
                <a:prstClr val="black"/>
              </a:solidFill>
            </a:endParaRPr>
          </a:p>
        </p:txBody>
      </p:sp>
      <p:sp>
        <p:nvSpPr>
          <p:cNvPr id="2" name="Holder 2"/>
          <p:cNvSpPr>
            <a:spLocks noGrp="1"/>
          </p:cNvSpPr>
          <p:nvPr>
            <p:ph type="title"/>
          </p:nvPr>
        </p:nvSpPr>
        <p:spPr>
          <a:xfrm>
            <a:off x="1938145" y="119451"/>
            <a:ext cx="8315707" cy="815608"/>
          </a:xfrm>
        </p:spPr>
        <p:txBody>
          <a:bodyPr lIns="0" tIns="0" rIns="0" bIns="0"/>
          <a:lstStyle>
            <a:lvl1pPr>
              <a:defRPr sz="5300" b="1" i="0">
                <a:solidFill>
                  <a:schemeClr val="bg1"/>
                </a:solidFill>
                <a:latin typeface="Intel Clear Pro"/>
                <a:cs typeface="Intel Clear Pro"/>
              </a:defRPr>
            </a:lvl1pPr>
          </a:lstStyle>
          <a:p>
            <a:endParaRPr/>
          </a:p>
        </p:txBody>
      </p:sp>
      <p:sp>
        <p:nvSpPr>
          <p:cNvPr id="3" name="Holder 3"/>
          <p:cNvSpPr>
            <a:spLocks noGrp="1"/>
          </p:cNvSpPr>
          <p:nvPr>
            <p:ph sz="half" idx="2"/>
          </p:nvPr>
        </p:nvSpPr>
        <p:spPr>
          <a:xfrm>
            <a:off x="609600"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5/30/2017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579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8145" y="119451"/>
            <a:ext cx="8315707" cy="815608"/>
          </a:xfrm>
        </p:spPr>
        <p:txBody>
          <a:bodyPr lIns="0" tIns="0" rIns="0" bIns="0"/>
          <a:lstStyle>
            <a:lvl1pPr>
              <a:defRPr sz="5300" b="1" i="0">
                <a:solidFill>
                  <a:schemeClr val="bg1"/>
                </a:solidFill>
                <a:latin typeface="Intel Clear Pro"/>
                <a:cs typeface="Intel Clear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5/30/2017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998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pPr defTabSz="914377"/>
            <a:endParaRPr sz="1800">
              <a:solidFill>
                <a:prstClr val="black"/>
              </a:solidFill>
            </a:endParaRPr>
          </a:p>
        </p:txBody>
      </p:sp>
      <p:sp>
        <p:nvSpPr>
          <p:cNvPr id="17" name="bk object 17"/>
          <p:cNvSpPr/>
          <p:nvPr/>
        </p:nvSpPr>
        <p:spPr>
          <a:xfrm>
            <a:off x="4175761" y="1482851"/>
            <a:ext cx="3840479" cy="3892296"/>
          </a:xfrm>
          <a:prstGeom prst="rect">
            <a:avLst/>
          </a:prstGeom>
          <a:blipFill>
            <a:blip r:embed="rId3" cstate="print"/>
            <a:stretch>
              <a:fillRect/>
            </a:stretch>
          </a:blipFill>
        </p:spPr>
        <p:txBody>
          <a:bodyPr wrap="square" lIns="0" tIns="0" rIns="0" bIns="0" rtlCol="0"/>
          <a:lstStyle/>
          <a:p>
            <a:pPr defTabSz="914377"/>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5/30/2017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2130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6172200"/>
            <a:ext cx="12192000" cy="685800"/>
          </a:xfrm>
          <a:prstGeom prst="rect">
            <a:avLst/>
          </a:prstGeom>
          <a:solidFill>
            <a:schemeClr val="tx2"/>
          </a:solidFill>
          <a:ln w="9525">
            <a:noFill/>
            <a:miter lim="800000"/>
            <a:headEnd/>
            <a:tailEnd/>
          </a:ln>
          <a:effectLst/>
        </p:spPr>
        <p:txBody>
          <a:bodyPr wrap="none" anchor="ctr"/>
          <a:lstStyle/>
          <a:p>
            <a:pPr defTabSz="914377" fontAlgn="base">
              <a:spcBef>
                <a:spcPct val="0"/>
              </a:spcBef>
              <a:spcAft>
                <a:spcPct val="0"/>
              </a:spcAft>
              <a:defRPr/>
            </a:pPr>
            <a:endParaRPr lang="en-IE" sz="1800" dirty="0">
              <a:solidFill>
                <a:srgbClr val="000000"/>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1739035" y="6629400"/>
            <a:ext cx="554567" cy="304800"/>
          </a:xfrm>
          <a:prstGeom prst="rect">
            <a:avLst/>
          </a:prstGeom>
          <a:noFill/>
          <a:ln w="9525">
            <a:noFill/>
            <a:miter lim="800000"/>
            <a:headEnd/>
            <a:tailEnd/>
          </a:ln>
          <a:effectLst/>
        </p:spPr>
        <p:txBody>
          <a:bodyPr lIns="0" tIns="0" rIns="0" bIns="0" anchor="ctr" anchorCtr="1"/>
          <a:lstStyle/>
          <a:p>
            <a:pPr defTabSz="914377" eaLnBrk="0" fontAlgn="base" hangingPunct="0">
              <a:spcBef>
                <a:spcPct val="0"/>
              </a:spcBef>
              <a:spcAft>
                <a:spcPct val="0"/>
              </a:spcAft>
              <a:defRPr/>
            </a:pPr>
            <a:fld id="{6D02A3BC-860A-4D2A-AD0F-BD5EE6A87639}" type="slidenum">
              <a:rPr lang="en-US" sz="900" b="1">
                <a:solidFill>
                  <a:srgbClr val="FFFFFF"/>
                </a:solidFill>
              </a:rPr>
              <a:pPr defTabSz="914377" eaLnBrk="0" fontAlgn="base" hangingPunct="0">
                <a:spcBef>
                  <a:spcPct val="0"/>
                </a:spcBef>
                <a:spcAft>
                  <a:spcPct val="0"/>
                </a:spcAft>
                <a:defRPr/>
              </a:pPr>
              <a:t>‹#›</a:t>
            </a:fld>
            <a:endParaRPr lang="en-US" sz="900" b="1" dirty="0">
              <a:solidFill>
                <a:srgbClr val="FFFFFF"/>
              </a:solidFill>
            </a:endParaRPr>
          </a:p>
        </p:txBody>
      </p:sp>
      <p:sp>
        <p:nvSpPr>
          <p:cNvPr id="6" name="Text Box 7"/>
          <p:cNvSpPr txBox="1">
            <a:spLocks noChangeArrowheads="1"/>
          </p:cNvSpPr>
          <p:nvPr/>
        </p:nvSpPr>
        <p:spPr bwMode="auto">
          <a:xfrm>
            <a:off x="5447427" y="6608765"/>
            <a:ext cx="1297150" cy="246221"/>
          </a:xfrm>
          <a:prstGeom prst="rect">
            <a:avLst/>
          </a:prstGeom>
          <a:noFill/>
          <a:ln w="9525">
            <a:noFill/>
            <a:miter lim="800000"/>
            <a:headEnd/>
            <a:tailEnd/>
          </a:ln>
          <a:effectLst/>
        </p:spPr>
        <p:txBody>
          <a:bodyPr wrap="none">
            <a:spAutoFit/>
          </a:bodyPr>
          <a:lstStyle/>
          <a:p>
            <a:pPr algn="ctr" defTabSz="914377" fontAlgn="base">
              <a:spcBef>
                <a:spcPct val="0"/>
              </a:spcBef>
              <a:spcAft>
                <a:spcPct val="0"/>
              </a:spcAft>
              <a:defRPr/>
            </a:pPr>
            <a:r>
              <a:rPr lang="en-US" sz="1000" dirty="0">
                <a:solidFill>
                  <a:srgbClr val="FFFFFF"/>
                </a:solidFill>
              </a:rPr>
              <a:t>Intel Confidential</a:t>
            </a:r>
          </a:p>
        </p:txBody>
      </p:sp>
      <p:pic>
        <p:nvPicPr>
          <p:cNvPr id="7" name="Picture 7" descr="LogoWhiteSmartObject"/>
          <p:cNvPicPr>
            <a:picLocks noChangeAspect="1" noChangeArrowheads="1"/>
          </p:cNvPicPr>
          <p:nvPr/>
        </p:nvPicPr>
        <p:blipFill>
          <a:blip r:embed="rId2" cstate="print"/>
          <a:srcRect/>
          <a:stretch>
            <a:fillRect/>
          </a:stretch>
        </p:blipFill>
        <p:spPr bwMode="auto">
          <a:xfrm>
            <a:off x="10968569" y="6176964"/>
            <a:ext cx="1198033" cy="604837"/>
          </a:xfrm>
          <a:prstGeom prst="rect">
            <a:avLst/>
          </a:prstGeom>
          <a:noFill/>
          <a:ln w="9525">
            <a:noFill/>
            <a:miter lim="800000"/>
            <a:headEnd/>
            <a:tailEnd/>
          </a:ln>
        </p:spPr>
      </p:pic>
      <p:pic>
        <p:nvPicPr>
          <p:cNvPr id="8" name="Picture 8" descr="CSpptTTsmall"/>
          <p:cNvPicPr>
            <a:picLocks noChangeAspect="1" noChangeArrowheads="1"/>
          </p:cNvPicPr>
          <p:nvPr/>
        </p:nvPicPr>
        <p:blipFill>
          <a:blip r:embed="rId3" cstate="print"/>
          <a:srcRect/>
          <a:stretch>
            <a:fillRect/>
          </a:stretch>
        </p:blipFill>
        <p:spPr bwMode="auto">
          <a:xfrm>
            <a:off x="7823200" y="6300790"/>
            <a:ext cx="2590800" cy="409575"/>
          </a:xfrm>
          <a:prstGeom prst="rect">
            <a:avLst/>
          </a:prstGeom>
          <a:noFill/>
          <a:ln w="9525">
            <a:noFill/>
            <a:miter lim="800000"/>
            <a:headEnd/>
            <a:tailEnd/>
          </a:ln>
        </p:spPr>
      </p:pic>
      <p:sp>
        <p:nvSpPr>
          <p:cNvPr id="9" name="Text Box 19"/>
          <p:cNvSpPr txBox="1">
            <a:spLocks noChangeArrowheads="1"/>
          </p:cNvSpPr>
          <p:nvPr userDrawn="1"/>
        </p:nvSpPr>
        <p:spPr bwMode="auto">
          <a:xfrm>
            <a:off x="378953" y="6215065"/>
            <a:ext cx="1164100" cy="646331"/>
          </a:xfrm>
          <a:prstGeom prst="rect">
            <a:avLst/>
          </a:prstGeom>
          <a:noFill/>
          <a:ln w="9525">
            <a:noFill/>
            <a:miter lim="800000"/>
            <a:headEnd/>
            <a:tailEnd/>
          </a:ln>
          <a:effectLst/>
        </p:spPr>
        <p:txBody>
          <a:bodyPr wrap="none">
            <a:spAutoFit/>
          </a:bodyPr>
          <a:lstStyle/>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Environmental</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Health &amp; </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Safety</a:t>
            </a:r>
          </a:p>
        </p:txBody>
      </p:sp>
      <p:sp>
        <p:nvSpPr>
          <p:cNvPr id="5123" name="Rectangle 3"/>
          <p:cNvSpPr>
            <a:spLocks noGrp="1" noChangeArrowheads="1"/>
          </p:cNvSpPr>
          <p:nvPr>
            <p:ph type="subTitle" sz="quarter" idx="1"/>
          </p:nvPr>
        </p:nvSpPr>
        <p:spPr>
          <a:xfrm>
            <a:off x="1185333" y="3619501"/>
            <a:ext cx="104140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5124" name="Rectangle 4"/>
          <p:cNvSpPr>
            <a:spLocks noGrp="1" noChangeArrowheads="1"/>
          </p:cNvSpPr>
          <p:nvPr>
            <p:ph type="ctrTitle" sz="quarter"/>
          </p:nvPr>
        </p:nvSpPr>
        <p:spPr>
          <a:xfrm>
            <a:off x="1238253" y="1957389"/>
            <a:ext cx="10339916" cy="1471612"/>
          </a:xfrm>
        </p:spPr>
        <p:txBody>
          <a:bodyPr lIns="64264" tIns="32131" rIns="64264" bIns="32131"/>
          <a:lstStyle>
            <a:lvl1pPr algn="r">
              <a:defRPr/>
            </a:lvl1pPr>
          </a:lstStyle>
          <a:p>
            <a:r>
              <a:rPr lang="en-US"/>
              <a:t>Click to edit Master title style</a:t>
            </a:r>
          </a:p>
        </p:txBody>
      </p:sp>
    </p:spTree>
    <p:extLst>
      <p:ext uri="{BB962C8B-B14F-4D97-AF65-F5344CB8AC3E}">
        <p14:creationId xmlns:p14="http://schemas.microsoft.com/office/powerpoint/2010/main" val="14753561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714657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31738980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88951" y="762001"/>
            <a:ext cx="5503333" cy="522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5484" y="762001"/>
            <a:ext cx="5503333" cy="522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9984847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a:effectLst>
            <a:outerShdw blurRad="50800" dist="38100" dir="2700000" algn="tl" rotWithShape="0">
              <a:prstClr val="black">
                <a:alpha val="40000"/>
              </a:prstClr>
            </a:outerShdw>
          </a:effectLst>
        </p:spPr>
        <p:txBody>
          <a:bodyPr anchor="b" anchorCtr="0">
            <a:noAutofit/>
          </a:bodyPr>
          <a:lstStyle>
            <a:lvl1pPr algn="ctr">
              <a:lnSpc>
                <a:spcPct val="75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607484" y="4172824"/>
            <a:ext cx="10363200" cy="1500187"/>
          </a:xfrm>
        </p:spPr>
        <p:txBody>
          <a:bodyPr anchor="t" anchorCtr="0">
            <a:noAutofit/>
          </a:bodyPr>
          <a:lstStyle>
            <a:lvl1pPr marL="0" indent="0" algn="ctr">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959402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4169202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5682332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0067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5380981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IE" noProof="0" dirty="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2955873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10852510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8467" y="157164"/>
            <a:ext cx="2802467" cy="583247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86836" y="157164"/>
            <a:ext cx="8208433"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3974338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Table Placeholder 2"/>
          <p:cNvSpPr>
            <a:spLocks noGrp="1"/>
          </p:cNvSpPr>
          <p:nvPr>
            <p:ph type="tbl" idx="1"/>
          </p:nvPr>
        </p:nvSpPr>
        <p:spPr>
          <a:xfrm>
            <a:off x="488951" y="762001"/>
            <a:ext cx="11209867" cy="5227639"/>
          </a:xfrm>
        </p:spPr>
        <p:txBody>
          <a:bodyPr/>
          <a:lstStyle/>
          <a:p>
            <a:pPr lvl="0"/>
            <a:endParaRPr lang="en-IE" noProof="0" dirty="0" smtClean="0"/>
          </a:p>
        </p:txBody>
      </p:sp>
    </p:spTree>
    <p:extLst>
      <p:ext uri="{BB962C8B-B14F-4D97-AF65-F5344CB8AC3E}">
        <p14:creationId xmlns:p14="http://schemas.microsoft.com/office/powerpoint/2010/main" val="23201782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88951" y="762001"/>
            <a:ext cx="5503333"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88951" y="3451226"/>
            <a:ext cx="5503333" cy="2538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6195484" y="762001"/>
            <a:ext cx="5503333" cy="5227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210326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88951" y="762001"/>
            <a:ext cx="1120986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88951" y="3451226"/>
            <a:ext cx="11209867" cy="2538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7315015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bg1"/>
                </a:solidFill>
                <a:latin typeface="+mj-lt"/>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0782318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79224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6835" y="157164"/>
            <a:ext cx="11214100" cy="583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8188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89"/>
            <a:ext cx="10970683" cy="4570411"/>
          </a:xfrm>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Arial body text</a:t>
            </a:r>
          </a:p>
          <a:p>
            <a:pPr lvl="1"/>
            <a:r>
              <a:rPr lang="en-US" dirty="0" err="1" smtClean="0"/>
              <a:t>22pt</a:t>
            </a:r>
            <a:r>
              <a:rPr lang="en-US" dirty="0" smtClean="0"/>
              <a:t> Arial large bullet one</a:t>
            </a:r>
          </a:p>
          <a:p>
            <a:pPr lvl="2"/>
            <a:r>
              <a:rPr lang="en-US" dirty="0" err="1" smtClean="0"/>
              <a:t>22pt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lgn="ctr" defTabSz="914377" eaLnBrk="0" fontAlgn="base" hangingPunct="0">
              <a:spcBef>
                <a:spcPct val="0"/>
              </a:spcBef>
              <a:spcAft>
                <a:spcPct val="0"/>
              </a:spcAft>
            </a:pPr>
            <a:endParaRPr lang="en-US" sz="2000"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lgn="ctr" defTabSz="914377" eaLnBrk="0" fontAlgn="base" hangingPunct="0">
              <a:spcBef>
                <a:spcPct val="0"/>
              </a:spcBef>
              <a:spcAft>
                <a:spcPct val="0"/>
              </a:spcAft>
            </a:pPr>
            <a:endParaRPr lang="en-US" sz="2000" dirty="0">
              <a:solidFill>
                <a:srgbClr val="000000"/>
              </a:solidFill>
            </a:endParaRPr>
          </a:p>
        </p:txBody>
      </p:sp>
      <p:sp>
        <p:nvSpPr>
          <p:cNvPr id="6" name="Slide Number Placeholder 5"/>
          <p:cNvSpPr>
            <a:spLocks noGrp="1"/>
          </p:cNvSpPr>
          <p:nvPr>
            <p:ph type="sldNum" sz="quarter" idx="12"/>
          </p:nvPr>
        </p:nvSpPr>
        <p:spPr>
          <a:xfrm>
            <a:off x="9163136" y="6456191"/>
            <a:ext cx="2844800" cy="365125"/>
          </a:xfrm>
          <a:prstGeom prst="rect">
            <a:avLst/>
          </a:prstGeom>
        </p:spPr>
        <p:txBody>
          <a:bodyPr/>
          <a:lstStyle/>
          <a:p>
            <a:pPr algn="ctr" defTabSz="914377" eaLnBrk="0" fontAlgn="base" hangingPunct="0">
              <a:spcBef>
                <a:spcPct val="0"/>
              </a:spcBef>
              <a:spcAft>
                <a:spcPct val="0"/>
              </a:spcAft>
            </a:pPr>
            <a:fld id="{EE2556C5-CE8C-6547-B838-EA80C61A4AF7}" type="slidenum">
              <a:rPr lang="en-US" sz="2000" smtClean="0">
                <a:solidFill>
                  <a:srgbClr val="000000"/>
                </a:solidFill>
              </a:rPr>
              <a:pPr algn="ctr" defTabSz="914377" eaLnBrk="0" fontAlgn="base" hangingPunct="0">
                <a:spcBef>
                  <a:spcPct val="0"/>
                </a:spcBef>
                <a:spcAft>
                  <a:spcPct val="0"/>
                </a:spcAft>
              </a:pPr>
              <a:t>‹#›</a:t>
            </a:fld>
            <a:endParaRPr lang="en-US" sz="2000" dirty="0">
              <a:solidFill>
                <a:srgbClr val="000000"/>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Arial Headline</a:t>
            </a:r>
            <a:endParaRPr lang="en-US" dirty="0"/>
          </a:p>
        </p:txBody>
      </p:sp>
    </p:spTree>
    <p:extLst>
      <p:ext uri="{BB962C8B-B14F-4D97-AF65-F5344CB8AC3E}">
        <p14:creationId xmlns:p14="http://schemas.microsoft.com/office/powerpoint/2010/main" val="2052620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5"/>
            <a:ext cx="10970683" cy="4567767"/>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5" name="Slide Number Placeholder 5"/>
          <p:cNvSpPr>
            <a:spLocks noGrp="1"/>
          </p:cNvSpPr>
          <p:nvPr>
            <p:ph type="sldNum" sz="quarter" idx="12"/>
          </p:nvPr>
        </p:nvSpPr>
        <p:spPr>
          <a:xfrm>
            <a:off x="9137672" y="6432516"/>
            <a:ext cx="2844800" cy="365125"/>
          </a:xfrm>
          <a:prstGeom prst="rect">
            <a:avLst/>
          </a:prstGeom>
        </p:spPr>
        <p:txBody>
          <a:bodyPr/>
          <a:lstStyle/>
          <a:p>
            <a:pPr algn="ctr" defTabSz="914377" eaLnBrk="0" fontAlgn="base" hangingPunct="0">
              <a:spcBef>
                <a:spcPct val="0"/>
              </a:spcBef>
              <a:spcAft>
                <a:spcPct val="0"/>
              </a:spcAft>
            </a:pPr>
            <a:fld id="{EE2556C5-CE8C-6547-B838-EA80C61A4AF7}" type="slidenum">
              <a:rPr lang="en-US" sz="2000" smtClean="0">
                <a:solidFill>
                  <a:srgbClr val="000000"/>
                </a:solidFill>
              </a:rPr>
              <a:pPr algn="ctr" defTabSz="914377" eaLnBrk="0" fontAlgn="base" hangingPunct="0">
                <a:spcBef>
                  <a:spcPct val="0"/>
                </a:spcBef>
                <a:spcAft>
                  <a:spcPct val="0"/>
                </a:spcAft>
              </a:pPr>
              <a:t>‹#›</a:t>
            </a:fld>
            <a:endParaRPr lang="en-US" sz="2000" dirty="0">
              <a:solidFill>
                <a:srgbClr val="000000"/>
              </a:solidFill>
            </a:endParaRPr>
          </a:p>
        </p:txBody>
      </p:sp>
    </p:spTree>
    <p:extLst>
      <p:ext uri="{BB962C8B-B14F-4D97-AF65-F5344CB8AC3E}">
        <p14:creationId xmlns:p14="http://schemas.microsoft.com/office/powerpoint/2010/main" val="3070623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6172200"/>
            <a:ext cx="12192000" cy="685800"/>
          </a:xfrm>
          <a:prstGeom prst="rect">
            <a:avLst/>
          </a:prstGeom>
          <a:solidFill>
            <a:schemeClr val="tx2"/>
          </a:solidFill>
          <a:ln w="9525">
            <a:noFill/>
            <a:miter lim="800000"/>
            <a:headEnd/>
            <a:tailEnd/>
          </a:ln>
          <a:effectLst/>
        </p:spPr>
        <p:txBody>
          <a:bodyPr wrap="none" anchor="ctr"/>
          <a:lstStyle/>
          <a:p>
            <a:pPr defTabSz="914377" fontAlgn="base">
              <a:spcBef>
                <a:spcPct val="0"/>
              </a:spcBef>
              <a:spcAft>
                <a:spcPct val="0"/>
              </a:spcAft>
              <a:defRPr/>
            </a:pPr>
            <a:endParaRPr lang="en-IE" sz="1800" dirty="0">
              <a:solidFill>
                <a:srgbClr val="000000"/>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1739035" y="6629400"/>
            <a:ext cx="554567" cy="304800"/>
          </a:xfrm>
          <a:prstGeom prst="rect">
            <a:avLst/>
          </a:prstGeom>
          <a:noFill/>
          <a:ln w="9525">
            <a:noFill/>
            <a:miter lim="800000"/>
            <a:headEnd/>
            <a:tailEnd/>
          </a:ln>
          <a:effectLst/>
        </p:spPr>
        <p:txBody>
          <a:bodyPr lIns="0" tIns="0" rIns="0" bIns="0" anchor="ctr" anchorCtr="1"/>
          <a:lstStyle/>
          <a:p>
            <a:pPr defTabSz="914377" eaLnBrk="0" fontAlgn="base" hangingPunct="0">
              <a:spcBef>
                <a:spcPct val="0"/>
              </a:spcBef>
              <a:spcAft>
                <a:spcPct val="0"/>
              </a:spcAft>
              <a:defRPr/>
            </a:pPr>
            <a:fld id="{6D02A3BC-860A-4D2A-AD0F-BD5EE6A87639}" type="slidenum">
              <a:rPr lang="en-US" sz="900" b="1">
                <a:solidFill>
                  <a:srgbClr val="FFFFFF"/>
                </a:solidFill>
              </a:rPr>
              <a:pPr defTabSz="914377" eaLnBrk="0" fontAlgn="base" hangingPunct="0">
                <a:spcBef>
                  <a:spcPct val="0"/>
                </a:spcBef>
                <a:spcAft>
                  <a:spcPct val="0"/>
                </a:spcAft>
                <a:defRPr/>
              </a:pPr>
              <a:t>‹#›</a:t>
            </a:fld>
            <a:endParaRPr lang="en-US" sz="900" b="1" dirty="0">
              <a:solidFill>
                <a:srgbClr val="FFFFFF"/>
              </a:solidFill>
            </a:endParaRPr>
          </a:p>
        </p:txBody>
      </p:sp>
      <p:sp>
        <p:nvSpPr>
          <p:cNvPr id="6" name="Text Box 7"/>
          <p:cNvSpPr txBox="1">
            <a:spLocks noChangeArrowheads="1"/>
          </p:cNvSpPr>
          <p:nvPr/>
        </p:nvSpPr>
        <p:spPr bwMode="auto">
          <a:xfrm>
            <a:off x="5447427" y="6608765"/>
            <a:ext cx="1297150" cy="246221"/>
          </a:xfrm>
          <a:prstGeom prst="rect">
            <a:avLst/>
          </a:prstGeom>
          <a:noFill/>
          <a:ln w="9525">
            <a:noFill/>
            <a:miter lim="800000"/>
            <a:headEnd/>
            <a:tailEnd/>
          </a:ln>
          <a:effectLst/>
        </p:spPr>
        <p:txBody>
          <a:bodyPr wrap="none">
            <a:spAutoFit/>
          </a:bodyPr>
          <a:lstStyle/>
          <a:p>
            <a:pPr algn="ctr" defTabSz="914377" fontAlgn="base">
              <a:spcBef>
                <a:spcPct val="0"/>
              </a:spcBef>
              <a:spcAft>
                <a:spcPct val="0"/>
              </a:spcAft>
              <a:defRPr/>
            </a:pPr>
            <a:r>
              <a:rPr lang="en-US" sz="1000" dirty="0">
                <a:solidFill>
                  <a:srgbClr val="FFFFFF"/>
                </a:solidFill>
              </a:rPr>
              <a:t>Intel Confidential</a:t>
            </a:r>
          </a:p>
        </p:txBody>
      </p:sp>
      <p:pic>
        <p:nvPicPr>
          <p:cNvPr id="7" name="Picture 7" descr="LogoWhiteSmartObject"/>
          <p:cNvPicPr>
            <a:picLocks noChangeAspect="1" noChangeArrowheads="1"/>
          </p:cNvPicPr>
          <p:nvPr/>
        </p:nvPicPr>
        <p:blipFill>
          <a:blip r:embed="rId2" cstate="print"/>
          <a:srcRect/>
          <a:stretch>
            <a:fillRect/>
          </a:stretch>
        </p:blipFill>
        <p:spPr bwMode="auto">
          <a:xfrm>
            <a:off x="10968569" y="6176964"/>
            <a:ext cx="1198033" cy="604837"/>
          </a:xfrm>
          <a:prstGeom prst="rect">
            <a:avLst/>
          </a:prstGeom>
          <a:noFill/>
          <a:ln w="9525">
            <a:noFill/>
            <a:miter lim="800000"/>
            <a:headEnd/>
            <a:tailEnd/>
          </a:ln>
        </p:spPr>
      </p:pic>
      <p:pic>
        <p:nvPicPr>
          <p:cNvPr id="8" name="Picture 8" descr="CSpptTTsmall"/>
          <p:cNvPicPr>
            <a:picLocks noChangeAspect="1" noChangeArrowheads="1"/>
          </p:cNvPicPr>
          <p:nvPr/>
        </p:nvPicPr>
        <p:blipFill>
          <a:blip r:embed="rId3" cstate="print"/>
          <a:srcRect/>
          <a:stretch>
            <a:fillRect/>
          </a:stretch>
        </p:blipFill>
        <p:spPr bwMode="auto">
          <a:xfrm>
            <a:off x="7823200" y="6300790"/>
            <a:ext cx="2590800" cy="409575"/>
          </a:xfrm>
          <a:prstGeom prst="rect">
            <a:avLst/>
          </a:prstGeom>
          <a:noFill/>
          <a:ln w="9525">
            <a:noFill/>
            <a:miter lim="800000"/>
            <a:headEnd/>
            <a:tailEnd/>
          </a:ln>
        </p:spPr>
      </p:pic>
      <p:sp>
        <p:nvSpPr>
          <p:cNvPr id="9" name="Text Box 19"/>
          <p:cNvSpPr txBox="1">
            <a:spLocks noChangeArrowheads="1"/>
          </p:cNvSpPr>
          <p:nvPr userDrawn="1"/>
        </p:nvSpPr>
        <p:spPr bwMode="auto">
          <a:xfrm>
            <a:off x="378953" y="6215065"/>
            <a:ext cx="1164100" cy="646331"/>
          </a:xfrm>
          <a:prstGeom prst="rect">
            <a:avLst/>
          </a:prstGeom>
          <a:noFill/>
          <a:ln w="9525">
            <a:noFill/>
            <a:miter lim="800000"/>
            <a:headEnd/>
            <a:tailEnd/>
          </a:ln>
          <a:effectLst/>
        </p:spPr>
        <p:txBody>
          <a:bodyPr wrap="none">
            <a:spAutoFit/>
          </a:bodyPr>
          <a:lstStyle/>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Environmental</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Health &amp; </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Safety</a:t>
            </a:r>
          </a:p>
        </p:txBody>
      </p:sp>
      <p:sp>
        <p:nvSpPr>
          <p:cNvPr id="5123" name="Rectangle 3"/>
          <p:cNvSpPr>
            <a:spLocks noGrp="1" noChangeArrowheads="1"/>
          </p:cNvSpPr>
          <p:nvPr>
            <p:ph type="subTitle" sz="quarter" idx="1"/>
          </p:nvPr>
        </p:nvSpPr>
        <p:spPr>
          <a:xfrm>
            <a:off x="1185333" y="3619501"/>
            <a:ext cx="104140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5124" name="Rectangle 4"/>
          <p:cNvSpPr>
            <a:spLocks noGrp="1" noChangeArrowheads="1"/>
          </p:cNvSpPr>
          <p:nvPr>
            <p:ph type="ctrTitle" sz="quarter"/>
          </p:nvPr>
        </p:nvSpPr>
        <p:spPr>
          <a:xfrm>
            <a:off x="1238253" y="1957389"/>
            <a:ext cx="10339916" cy="1471612"/>
          </a:xfrm>
        </p:spPr>
        <p:txBody>
          <a:bodyPr lIns="64264" tIns="32131" rIns="64264" bIns="32131"/>
          <a:lstStyle>
            <a:lvl1pPr algn="r">
              <a:defRPr/>
            </a:lvl1pPr>
          </a:lstStyle>
          <a:p>
            <a:r>
              <a:rPr lang="en-US"/>
              <a:t>Click to edit Master title style</a:t>
            </a:r>
          </a:p>
        </p:txBody>
      </p:sp>
    </p:spTree>
    <p:extLst>
      <p:ext uri="{BB962C8B-B14F-4D97-AF65-F5344CB8AC3E}">
        <p14:creationId xmlns:p14="http://schemas.microsoft.com/office/powerpoint/2010/main" val="238721458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524257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8574989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88951" y="762001"/>
            <a:ext cx="5503333" cy="522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5484" y="762001"/>
            <a:ext cx="5503333" cy="522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9101924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9013113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7902970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51510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8365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90496389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IE" noProof="0" dirty="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7717994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7127741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8467" y="157164"/>
            <a:ext cx="2802467" cy="583247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86836" y="157164"/>
            <a:ext cx="8208433"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97730524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Table Placeholder 2"/>
          <p:cNvSpPr>
            <a:spLocks noGrp="1"/>
          </p:cNvSpPr>
          <p:nvPr>
            <p:ph type="tbl" idx="1"/>
          </p:nvPr>
        </p:nvSpPr>
        <p:spPr>
          <a:xfrm>
            <a:off x="488951" y="762001"/>
            <a:ext cx="11209867" cy="5227639"/>
          </a:xfrm>
        </p:spPr>
        <p:txBody>
          <a:bodyPr/>
          <a:lstStyle/>
          <a:p>
            <a:pPr lvl="0"/>
            <a:endParaRPr lang="en-IE" noProof="0" dirty="0" smtClean="0"/>
          </a:p>
        </p:txBody>
      </p:sp>
    </p:spTree>
    <p:extLst>
      <p:ext uri="{BB962C8B-B14F-4D97-AF65-F5344CB8AC3E}">
        <p14:creationId xmlns:p14="http://schemas.microsoft.com/office/powerpoint/2010/main" val="3072802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88951" y="762001"/>
            <a:ext cx="5503333"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88951" y="3451226"/>
            <a:ext cx="5503333" cy="2538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6195484" y="762001"/>
            <a:ext cx="5503333" cy="5227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92510768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86835" y="157164"/>
            <a:ext cx="11214100" cy="452437"/>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88951" y="762001"/>
            <a:ext cx="1120986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88951" y="3451226"/>
            <a:ext cx="11209867" cy="2538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499729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128334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6835" y="157164"/>
            <a:ext cx="11214100" cy="583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4162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9710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89"/>
            <a:ext cx="10970683" cy="4570411"/>
          </a:xfrm>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Arial body text</a:t>
            </a:r>
          </a:p>
          <a:p>
            <a:pPr lvl="1"/>
            <a:r>
              <a:rPr lang="en-US" dirty="0" err="1" smtClean="0"/>
              <a:t>22pt</a:t>
            </a:r>
            <a:r>
              <a:rPr lang="en-US" dirty="0" smtClean="0"/>
              <a:t> Arial large bullet one</a:t>
            </a:r>
          </a:p>
          <a:p>
            <a:pPr lvl="2"/>
            <a:r>
              <a:rPr lang="en-US" dirty="0" err="1" smtClean="0"/>
              <a:t>22pt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lgn="ctr" defTabSz="914377" eaLnBrk="0" fontAlgn="base" hangingPunct="0">
              <a:spcBef>
                <a:spcPct val="0"/>
              </a:spcBef>
              <a:spcAft>
                <a:spcPct val="0"/>
              </a:spcAft>
            </a:pPr>
            <a:endParaRPr lang="en-US" sz="2000"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lgn="ctr" defTabSz="914377" eaLnBrk="0" fontAlgn="base" hangingPunct="0">
              <a:spcBef>
                <a:spcPct val="0"/>
              </a:spcBef>
              <a:spcAft>
                <a:spcPct val="0"/>
              </a:spcAft>
            </a:pPr>
            <a:endParaRPr lang="en-US" sz="2000" dirty="0">
              <a:solidFill>
                <a:srgbClr val="000000"/>
              </a:solidFill>
            </a:endParaRPr>
          </a:p>
        </p:txBody>
      </p:sp>
      <p:sp>
        <p:nvSpPr>
          <p:cNvPr id="6" name="Slide Number Placeholder 5"/>
          <p:cNvSpPr>
            <a:spLocks noGrp="1"/>
          </p:cNvSpPr>
          <p:nvPr>
            <p:ph type="sldNum" sz="quarter" idx="12"/>
          </p:nvPr>
        </p:nvSpPr>
        <p:spPr>
          <a:xfrm>
            <a:off x="9163136" y="6456191"/>
            <a:ext cx="2844800" cy="365125"/>
          </a:xfrm>
          <a:prstGeom prst="rect">
            <a:avLst/>
          </a:prstGeom>
        </p:spPr>
        <p:txBody>
          <a:bodyPr/>
          <a:lstStyle/>
          <a:p>
            <a:pPr algn="ctr" defTabSz="914377" eaLnBrk="0" fontAlgn="base" hangingPunct="0">
              <a:spcBef>
                <a:spcPct val="0"/>
              </a:spcBef>
              <a:spcAft>
                <a:spcPct val="0"/>
              </a:spcAft>
            </a:pPr>
            <a:fld id="{EE2556C5-CE8C-6547-B838-EA80C61A4AF7}" type="slidenum">
              <a:rPr lang="en-US" sz="2000" smtClean="0">
                <a:solidFill>
                  <a:srgbClr val="000000"/>
                </a:solidFill>
              </a:rPr>
              <a:pPr algn="ctr" defTabSz="914377" eaLnBrk="0" fontAlgn="base" hangingPunct="0">
                <a:spcBef>
                  <a:spcPct val="0"/>
                </a:spcBef>
                <a:spcAft>
                  <a:spcPct val="0"/>
                </a:spcAft>
              </a:pPr>
              <a:t>‹#›</a:t>
            </a:fld>
            <a:endParaRPr lang="en-US" sz="2000" dirty="0">
              <a:solidFill>
                <a:srgbClr val="000000"/>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Arial Headline</a:t>
            </a:r>
            <a:endParaRPr lang="en-US" dirty="0"/>
          </a:p>
        </p:txBody>
      </p:sp>
    </p:spTree>
    <p:extLst>
      <p:ext uri="{BB962C8B-B14F-4D97-AF65-F5344CB8AC3E}">
        <p14:creationId xmlns:p14="http://schemas.microsoft.com/office/powerpoint/2010/main" val="36871918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5"/>
            <a:ext cx="10970683" cy="4567767"/>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5" name="Slide Number Placeholder 5"/>
          <p:cNvSpPr>
            <a:spLocks noGrp="1"/>
          </p:cNvSpPr>
          <p:nvPr>
            <p:ph type="sldNum" sz="quarter" idx="12"/>
          </p:nvPr>
        </p:nvSpPr>
        <p:spPr>
          <a:xfrm>
            <a:off x="9137672" y="6432516"/>
            <a:ext cx="2844800" cy="365125"/>
          </a:xfrm>
          <a:prstGeom prst="rect">
            <a:avLst/>
          </a:prstGeom>
        </p:spPr>
        <p:txBody>
          <a:bodyPr/>
          <a:lstStyle/>
          <a:p>
            <a:pPr algn="ctr" defTabSz="914377" eaLnBrk="0" fontAlgn="base" hangingPunct="0">
              <a:spcBef>
                <a:spcPct val="0"/>
              </a:spcBef>
              <a:spcAft>
                <a:spcPct val="0"/>
              </a:spcAft>
            </a:pPr>
            <a:fld id="{EE2556C5-CE8C-6547-B838-EA80C61A4AF7}" type="slidenum">
              <a:rPr lang="en-US" sz="2000" smtClean="0">
                <a:solidFill>
                  <a:srgbClr val="000000"/>
                </a:solidFill>
              </a:rPr>
              <a:pPr algn="ctr" defTabSz="914377" eaLnBrk="0" fontAlgn="base" hangingPunct="0">
                <a:spcBef>
                  <a:spcPct val="0"/>
                </a:spcBef>
                <a:spcAft>
                  <a:spcPct val="0"/>
                </a:spcAft>
              </a:pPr>
              <a:t>‹#›</a:t>
            </a:fld>
            <a:endParaRPr lang="en-US" sz="2000" dirty="0">
              <a:solidFill>
                <a:srgbClr val="000000"/>
              </a:solidFill>
            </a:endParaRPr>
          </a:p>
        </p:txBody>
      </p:sp>
    </p:spTree>
    <p:extLst>
      <p:ext uri="{BB962C8B-B14F-4D97-AF65-F5344CB8AC3E}">
        <p14:creationId xmlns:p14="http://schemas.microsoft.com/office/powerpoint/2010/main" val="40764777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587377"/>
            <a:ext cx="6807200"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032000" y="2301992"/>
            <a:ext cx="5588000" cy="653816"/>
          </a:xfrm>
        </p:spPr>
        <p:txBody>
          <a:bodyPr>
            <a:normAutofit/>
          </a:bodyPr>
          <a:lstStyle>
            <a:lvl1pPr marL="0" indent="0" algn="ctr">
              <a:buNone/>
              <a:defRPr sz="1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9623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982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42080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304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0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4660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502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210299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hoto">
    <p:bg>
      <p:bgPr>
        <a:gradFill>
          <a:gsLst>
            <a:gs pos="0">
              <a:srgbClr val="02001A"/>
            </a:gs>
            <a:gs pos="44000">
              <a:srgbClr val="193283"/>
            </a:gs>
            <a:gs pos="100000">
              <a:srgbClr val="118DD3"/>
            </a:gs>
          </a:gsLst>
          <a:lin ang="2700000" scaled="1"/>
        </a:gradFill>
        <a:effectLst/>
      </p:bgPr>
    </p:bg>
    <p:spTree>
      <p:nvGrpSpPr>
        <p:cNvPr id="1" name=""/>
        <p:cNvGrpSpPr/>
        <p:nvPr/>
      </p:nvGrpSpPr>
      <p:grpSpPr>
        <a:xfrm>
          <a:off x="0" y="0"/>
          <a:ext cx="0" cy="0"/>
          <a:chOff x="0" y="0"/>
          <a:chExt cx="0" cy="0"/>
        </a:xfrm>
      </p:grpSpPr>
      <p:sp>
        <p:nvSpPr>
          <p:cNvPr id="5" name="Rectangle 4"/>
          <p:cNvSpPr/>
          <p:nvPr userDrawn="1"/>
        </p:nvSpPr>
        <p:spPr>
          <a:xfrm>
            <a:off x="-2116" y="6345936"/>
            <a:ext cx="12192000" cy="512064"/>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96016" y="6440786"/>
            <a:ext cx="466856"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11472334" y="6414228"/>
            <a:ext cx="456353" cy="365125"/>
          </a:xfrm>
          <a:prstGeom prst="rect">
            <a:avLst/>
          </a:prstGeom>
        </p:spPr>
        <p:txBody>
          <a:bodyPr vert="horz" lIns="0" tIns="0" rIns="0" bIns="0" rtlCol="0" anchor="ctr"/>
          <a:lstStyle>
            <a:lvl1pPr algn="r">
              <a:defRPr sz="1067">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605368" y="6554395"/>
            <a:ext cx="2563202" cy="123111"/>
          </a:xfrm>
          <a:prstGeom prst="rect">
            <a:avLst/>
          </a:prstGeom>
        </p:spPr>
        <p:txBody>
          <a:bodyPr wrap="none" lIns="0" tIns="0" rIns="0" bIns="0">
            <a:spAutoFit/>
          </a:bodyPr>
          <a:lstStyle/>
          <a:p>
            <a:pPr defTabSz="609585"/>
            <a:r>
              <a:rPr lang="en-US" sz="800" dirty="0">
                <a:solidFill>
                  <a:prstClr val="white"/>
                </a:solidFill>
                <a:cs typeface="Neo Sans Intel"/>
              </a:rPr>
              <a:t>Placeholder Footer Copy / BU Logo or Name Goes Here</a:t>
            </a:r>
          </a:p>
        </p:txBody>
      </p:sp>
      <p:pic>
        <p:nvPicPr>
          <p:cNvPr id="7" name="Picture 2" descr="\\.psf\Home\Desktop\Intel.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440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865401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1102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150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44800" y="1756724"/>
            <a:ext cx="6502400" cy="3344552"/>
          </a:xfrm>
          <a:prstGeom prst="rect">
            <a:avLst/>
          </a:prstGeom>
        </p:spPr>
      </p:pic>
    </p:spTree>
    <p:extLst>
      <p:ext uri="{BB962C8B-B14F-4D97-AF65-F5344CB8AC3E}">
        <p14:creationId xmlns:p14="http://schemas.microsoft.com/office/powerpoint/2010/main" val="296348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lgn="ctr">
              <a:defRPr sz="5867" baseline="0"/>
            </a:lvl1pPr>
          </a:lstStyle>
          <a:p>
            <a:r>
              <a:rPr lang="en-US" dirty="0" err="1" smtClean="0"/>
              <a:t>44pt</a:t>
            </a:r>
            <a:r>
              <a:rPr lang="en-US" dirty="0" smtClean="0"/>
              <a:t> medium headline</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8" name="Text Placeholder 2"/>
          <p:cNvSpPr>
            <a:spLocks noGrp="1"/>
          </p:cNvSpPr>
          <p:nvPr>
            <p:ph idx="1"/>
          </p:nvPr>
        </p:nvSpPr>
        <p:spPr>
          <a:xfrm>
            <a:off x="607490"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23353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a:lvl1pPr>
          </a:lstStyle>
          <a:p>
            <a:r>
              <a:rPr lang="en-US" dirty="0" err="1" smtClean="0"/>
              <a:t>28pt</a:t>
            </a:r>
            <a:r>
              <a:rPr lang="en-US" dirty="0" smtClean="0"/>
              <a:t> Intel Clear Light Headline</a:t>
            </a:r>
            <a:endParaRPr lang="en-US" dirty="0"/>
          </a:p>
        </p:txBody>
      </p:sp>
      <p:sp>
        <p:nvSpPr>
          <p:cNvPr id="9" name="Content Placeholder 8"/>
          <p:cNvSpPr>
            <a:spLocks noGrp="1"/>
          </p:cNvSpPr>
          <p:nvPr>
            <p:ph sz="quarter" idx="13" hasCustomPrompt="1"/>
          </p:nvPr>
        </p:nvSpPr>
        <p:spPr>
          <a:xfrm>
            <a:off x="607484" y="1604434"/>
            <a:ext cx="10970683" cy="4567767"/>
          </a:xfrm>
        </p:spPr>
        <p:txBody>
          <a:bodyPr/>
          <a:lstStyle>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cxnSp>
        <p:nvCxnSpPr>
          <p:cNvPr id="4" name="Straight Connector 3"/>
          <p:cNvCxnSpPr/>
          <p:nvPr userDrawn="1"/>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11472334" y="6414228"/>
            <a:ext cx="456353" cy="365125"/>
          </a:xfrm>
          <a:prstGeom prst="rect">
            <a:avLst/>
          </a:prstGeom>
        </p:spPr>
        <p:txBody>
          <a:bodyPr vert="horz" lIns="0" tIns="0" rIns="0" bIns="0" rtlCol="0" anchor="ctr"/>
          <a:lstStyle>
            <a:lvl1pPr algn="r">
              <a:defRPr sz="1067">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8441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607484" y="1604434"/>
            <a:ext cx="10970683" cy="4567767"/>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cxnSp>
        <p:nvCxnSpPr>
          <p:cNvPr id="4" name="Straight Connector 3"/>
          <p:cNvCxnSpPr/>
          <p:nvPr userDrawn="1"/>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11472334" y="6414228"/>
            <a:ext cx="456353" cy="365125"/>
          </a:xfrm>
          <a:prstGeom prst="rect">
            <a:avLst/>
          </a:prstGeom>
        </p:spPr>
        <p:txBody>
          <a:bodyPr vert="horz" lIns="0" tIns="0" rIns="0" bIns="0" rtlCol="0" anchor="ctr"/>
          <a:lstStyle>
            <a:lvl1pPr algn="r">
              <a:defRPr sz="1067">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26330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11.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2001A"/>
            </a:gs>
            <a:gs pos="44000">
              <a:srgbClr val="193283"/>
            </a:gs>
            <a:gs pos="100000">
              <a:srgbClr val="118DD3"/>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0">
                <a:srgbClr val="1287CD"/>
              </a:gs>
              <a:gs pos="100000">
                <a:srgbClr val="0D10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0996016" y="6440786"/>
            <a:ext cx="466856"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err="1" smtClean="0"/>
              <a:t>44pt</a:t>
            </a:r>
            <a:r>
              <a:rPr lang="en-US" dirty="0" smtClean="0"/>
              <a:t> Intel Clear Headline</a:t>
            </a:r>
            <a:endParaRPr lang="en-US" dirty="0"/>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11472334" y="6414228"/>
            <a:ext cx="456353" cy="365125"/>
          </a:xfrm>
          <a:prstGeom prst="rect">
            <a:avLst/>
          </a:prstGeom>
        </p:spPr>
        <p:txBody>
          <a:bodyPr vert="horz" lIns="0" tIns="0" rIns="0" bIns="0" rtlCol="0" anchor="ctr"/>
          <a:lstStyle>
            <a:lvl1pPr algn="r">
              <a:defRPr sz="1067">
                <a:solidFill>
                  <a:schemeClr val="bg1"/>
                </a:solidFill>
                <a:latin typeface="+mn-lt"/>
                <a:cs typeface="Intel Clear Light" panose="020B0404020203020204" pitchFamily="34" charset="0"/>
              </a:defRPr>
            </a:lvl1pPr>
          </a:lstStyle>
          <a:p>
            <a:pPr defTabSz="609585"/>
            <a:fld id="{EE2556C5-CE8C-6547-B838-EA80C61A4AF7}" type="slidenum">
              <a:rPr lang="en-US" smtClean="0">
                <a:solidFill>
                  <a:prstClr val="white"/>
                </a:solidFill>
              </a:rPr>
              <a:pPr defTabSz="609585"/>
              <a:t>‹#›</a:t>
            </a:fld>
            <a:endParaRPr lang="en-US" dirty="0">
              <a:solidFill>
                <a:prstClr val="white"/>
              </a:solidFill>
            </a:endParaRPr>
          </a:p>
        </p:txBody>
      </p:sp>
    </p:spTree>
    <p:extLst>
      <p:ext uri="{BB962C8B-B14F-4D97-AF65-F5344CB8AC3E}">
        <p14:creationId xmlns:p14="http://schemas.microsoft.com/office/powerpoint/2010/main" val="1979310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609585" rtl="0" eaLnBrk="1" latinLnBrk="0" hangingPunct="1">
        <a:lnSpc>
          <a:spcPct val="100000"/>
        </a:lnSpc>
        <a:spcBef>
          <a:spcPct val="0"/>
        </a:spcBef>
        <a:buNone/>
        <a:defRPr sz="5867"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bg1"/>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bg1"/>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bg1"/>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pPr defTabSz="914377"/>
            <a:endParaRPr sz="1800">
              <a:solidFill>
                <a:prstClr val="black"/>
              </a:solidFill>
            </a:endParaRPr>
          </a:p>
        </p:txBody>
      </p:sp>
      <p:sp>
        <p:nvSpPr>
          <p:cNvPr id="2" name="Holder 2"/>
          <p:cNvSpPr>
            <a:spLocks noGrp="1"/>
          </p:cNvSpPr>
          <p:nvPr>
            <p:ph type="title"/>
          </p:nvPr>
        </p:nvSpPr>
        <p:spPr>
          <a:xfrm>
            <a:off x="1938145" y="119451"/>
            <a:ext cx="8315707" cy="815608"/>
          </a:xfrm>
          <a:prstGeom prst="rect">
            <a:avLst/>
          </a:prstGeom>
        </p:spPr>
        <p:txBody>
          <a:bodyPr wrap="square" lIns="0" tIns="0" rIns="0" bIns="0">
            <a:spAutoFit/>
          </a:bodyPr>
          <a:lstStyle>
            <a:lvl1pPr>
              <a:defRPr sz="5300" b="1" i="0">
                <a:solidFill>
                  <a:schemeClr val="bg1"/>
                </a:solidFill>
                <a:latin typeface="Intel Clear Pro"/>
                <a:cs typeface="Intel Clear Pro"/>
              </a:defRPr>
            </a:lvl1pPr>
          </a:lstStyle>
          <a:p>
            <a:endParaRPr/>
          </a:p>
        </p:txBody>
      </p:sp>
      <p:sp>
        <p:nvSpPr>
          <p:cNvPr id="3" name="Holder 3"/>
          <p:cNvSpPr>
            <a:spLocks noGrp="1"/>
          </p:cNvSpPr>
          <p:nvPr>
            <p:ph type="body" idx="1"/>
          </p:nvPr>
        </p:nvSpPr>
        <p:spPr>
          <a:xfrm>
            <a:off x="269242" y="1485071"/>
            <a:ext cx="1165351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2" y="6377942"/>
            <a:ext cx="3901439" cy="276999"/>
          </a:xfrm>
          <a:prstGeom prst="rect">
            <a:avLst/>
          </a:prstGeom>
        </p:spPr>
        <p:txBody>
          <a:bodyPr wrap="square" lIns="0" tIns="0" rIns="0" bIns="0">
            <a:spAutoFit/>
          </a:bodyPr>
          <a:lstStyle>
            <a:lvl1pPr algn="ctr">
              <a:defRPr>
                <a:solidFill>
                  <a:schemeClr val="tx1">
                    <a:tint val="75000"/>
                  </a:schemeClr>
                </a:solidFill>
              </a:defRPr>
            </a:lvl1pPr>
          </a:lstStyle>
          <a:p>
            <a:pPr defTabSz="914377"/>
            <a:endParaRPr lang="en-US">
              <a:solidFill>
                <a:prstClr val="black">
                  <a:tint val="75000"/>
                </a:prstClr>
              </a:solidFill>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914377"/>
            <a:fld id="{1D8BD707-D9CF-40AE-B4C6-C98DA3205C09}" type="datetimeFigureOut">
              <a:rPr lang="en-US" smtClean="0">
                <a:solidFill>
                  <a:prstClr val="black">
                    <a:tint val="75000"/>
                  </a:prstClr>
                </a:solidFill>
              </a:rPr>
              <a:pPr defTabSz="914377"/>
              <a:t>5/30/2017</a:t>
            </a:fld>
            <a:endParaRPr lang="en-US">
              <a:solidFill>
                <a:prstClr val="black">
                  <a:tint val="75000"/>
                </a:prstClr>
              </a:solidFill>
            </a:endParaRPr>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914377"/>
            <a:fld id="{B6F15528-21DE-4FAA-801E-634DDDAF4B2B}"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365021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0" y="6248400"/>
            <a:ext cx="12192000" cy="609600"/>
          </a:xfrm>
          <a:prstGeom prst="rect">
            <a:avLst/>
          </a:prstGeom>
          <a:solidFill>
            <a:schemeClr val="tx2"/>
          </a:solidFill>
          <a:ln w="9525">
            <a:noFill/>
            <a:miter lim="800000"/>
            <a:headEnd/>
            <a:tailEnd/>
          </a:ln>
          <a:effectLst/>
        </p:spPr>
        <p:txBody>
          <a:bodyPr wrap="none" anchor="ctr"/>
          <a:lstStyle/>
          <a:p>
            <a:pPr defTabSz="914377" fontAlgn="base">
              <a:spcBef>
                <a:spcPct val="0"/>
              </a:spcBef>
              <a:spcAft>
                <a:spcPct val="0"/>
              </a:spcAft>
              <a:defRPr/>
            </a:pPr>
            <a:endParaRPr lang="en-IE" sz="1800" dirty="0">
              <a:solidFill>
                <a:srgbClr val="000000"/>
              </a:solidFill>
              <a:effectLst>
                <a:outerShdw blurRad="38100" dist="38100" dir="2700000" algn="tl">
                  <a:srgbClr val="000000">
                    <a:alpha val="43137"/>
                  </a:srgbClr>
                </a:outerShdw>
              </a:effectLst>
            </a:endParaRPr>
          </a:p>
        </p:txBody>
      </p:sp>
      <p:sp>
        <p:nvSpPr>
          <p:cNvPr id="1027" name="Rectangle 3"/>
          <p:cNvSpPr>
            <a:spLocks noGrp="1" noChangeArrowheads="1"/>
          </p:cNvSpPr>
          <p:nvPr>
            <p:ph type="body" idx="1"/>
          </p:nvPr>
        </p:nvSpPr>
        <p:spPr bwMode="auto">
          <a:xfrm>
            <a:off x="488951" y="762001"/>
            <a:ext cx="11209867" cy="5227639"/>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title"/>
          </p:nvPr>
        </p:nvSpPr>
        <p:spPr bwMode="auto">
          <a:xfrm>
            <a:off x="486835" y="157164"/>
            <a:ext cx="11214100" cy="452437"/>
          </a:xfrm>
          <a:prstGeom prst="rect">
            <a:avLst/>
          </a:prstGeom>
          <a:noFill/>
          <a:ln w="9525">
            <a:noFill/>
            <a:miter lim="800000"/>
            <a:headEnd/>
            <a:tailEnd/>
          </a:ln>
        </p:spPr>
        <p:txBody>
          <a:bodyPr vert="horz" wrap="square" lIns="92035" tIns="46019" rIns="92035" bIns="46019" numCol="1" anchor="ctr" anchorCtr="0" compatLnSpc="1">
            <a:prstTxWarp prst="textNoShape">
              <a:avLst/>
            </a:prstTxWarp>
          </a:bodyPr>
          <a:lstStyle/>
          <a:p>
            <a:pPr lvl="0"/>
            <a:r>
              <a:rPr lang="en-US" smtClean="0"/>
              <a:t>Slide Title</a:t>
            </a:r>
          </a:p>
        </p:txBody>
      </p:sp>
      <p:sp>
        <p:nvSpPr>
          <p:cNvPr id="4101" name="Text Box 5"/>
          <p:cNvSpPr txBox="1">
            <a:spLocks noChangeArrowheads="1"/>
          </p:cNvSpPr>
          <p:nvPr/>
        </p:nvSpPr>
        <p:spPr bwMode="auto">
          <a:xfrm>
            <a:off x="5447427" y="6608765"/>
            <a:ext cx="1297150" cy="246221"/>
          </a:xfrm>
          <a:prstGeom prst="rect">
            <a:avLst/>
          </a:prstGeom>
          <a:noFill/>
          <a:ln w="9525">
            <a:noFill/>
            <a:miter lim="800000"/>
            <a:headEnd/>
            <a:tailEnd/>
          </a:ln>
          <a:effectLst/>
        </p:spPr>
        <p:txBody>
          <a:bodyPr wrap="none">
            <a:spAutoFit/>
          </a:bodyPr>
          <a:lstStyle/>
          <a:p>
            <a:pPr algn="ctr" defTabSz="914377" fontAlgn="base">
              <a:spcBef>
                <a:spcPct val="0"/>
              </a:spcBef>
              <a:spcAft>
                <a:spcPct val="0"/>
              </a:spcAft>
              <a:defRPr/>
            </a:pPr>
            <a:r>
              <a:rPr lang="en-US" sz="1000" dirty="0">
                <a:solidFill>
                  <a:srgbClr val="FFFFFF"/>
                </a:solidFill>
              </a:rPr>
              <a:t>Intel Confidential</a:t>
            </a:r>
          </a:p>
        </p:txBody>
      </p:sp>
      <p:sp>
        <p:nvSpPr>
          <p:cNvPr id="4102" name="Rectangle 6"/>
          <p:cNvSpPr>
            <a:spLocks noChangeArrowheads="1"/>
          </p:cNvSpPr>
          <p:nvPr/>
        </p:nvSpPr>
        <p:spPr bwMode="auto">
          <a:xfrm>
            <a:off x="11739035" y="6629400"/>
            <a:ext cx="554567" cy="304800"/>
          </a:xfrm>
          <a:prstGeom prst="rect">
            <a:avLst/>
          </a:prstGeom>
          <a:noFill/>
          <a:ln w="9525">
            <a:noFill/>
            <a:miter lim="800000"/>
            <a:headEnd/>
            <a:tailEnd/>
          </a:ln>
          <a:effectLst/>
        </p:spPr>
        <p:txBody>
          <a:bodyPr lIns="0" tIns="0" rIns="0" bIns="0" anchor="ctr" anchorCtr="1"/>
          <a:lstStyle/>
          <a:p>
            <a:pPr defTabSz="914377" eaLnBrk="0" fontAlgn="base" hangingPunct="0">
              <a:spcBef>
                <a:spcPct val="0"/>
              </a:spcBef>
              <a:spcAft>
                <a:spcPct val="0"/>
              </a:spcAft>
              <a:defRPr/>
            </a:pPr>
            <a:fld id="{4F7E433B-F507-4E76-812D-231A650CA1F3}" type="slidenum">
              <a:rPr lang="en-US" sz="900" b="1">
                <a:solidFill>
                  <a:srgbClr val="FFFFFF"/>
                </a:solidFill>
              </a:rPr>
              <a:pPr defTabSz="914377" eaLnBrk="0" fontAlgn="base" hangingPunct="0">
                <a:spcBef>
                  <a:spcPct val="0"/>
                </a:spcBef>
                <a:spcAft>
                  <a:spcPct val="0"/>
                </a:spcAft>
                <a:defRPr/>
              </a:pPr>
              <a:t>‹#›</a:t>
            </a:fld>
            <a:endParaRPr lang="en-US" sz="900" b="1" dirty="0">
              <a:solidFill>
                <a:srgbClr val="FFFFFF"/>
              </a:solidFill>
            </a:endParaRPr>
          </a:p>
        </p:txBody>
      </p:sp>
      <p:pic>
        <p:nvPicPr>
          <p:cNvPr id="1031" name="Picture 7" descr="LogoWhiteSmartObject"/>
          <p:cNvPicPr>
            <a:picLocks noChangeAspect="1" noChangeArrowheads="1"/>
          </p:cNvPicPr>
          <p:nvPr/>
        </p:nvPicPr>
        <p:blipFill>
          <a:blip r:embed="rId20" cstate="print"/>
          <a:srcRect/>
          <a:stretch>
            <a:fillRect/>
          </a:stretch>
        </p:blipFill>
        <p:spPr bwMode="auto">
          <a:xfrm>
            <a:off x="10765369" y="6248401"/>
            <a:ext cx="1198033" cy="604839"/>
          </a:xfrm>
          <a:prstGeom prst="rect">
            <a:avLst/>
          </a:prstGeom>
          <a:noFill/>
          <a:ln w="9525">
            <a:noFill/>
            <a:miter lim="800000"/>
            <a:headEnd/>
            <a:tailEnd/>
          </a:ln>
        </p:spPr>
      </p:pic>
      <p:pic>
        <p:nvPicPr>
          <p:cNvPr id="1032" name="Picture 8" descr="CSpptTTsmall"/>
          <p:cNvPicPr>
            <a:picLocks noChangeAspect="1" noChangeArrowheads="1"/>
          </p:cNvPicPr>
          <p:nvPr/>
        </p:nvPicPr>
        <p:blipFill>
          <a:blip r:embed="rId21" cstate="print"/>
          <a:srcRect/>
          <a:stretch>
            <a:fillRect/>
          </a:stretch>
        </p:blipFill>
        <p:spPr bwMode="auto">
          <a:xfrm>
            <a:off x="7620000" y="6372226"/>
            <a:ext cx="2590800" cy="409575"/>
          </a:xfrm>
          <a:prstGeom prst="rect">
            <a:avLst/>
          </a:prstGeom>
          <a:noFill/>
          <a:ln w="9525">
            <a:noFill/>
            <a:miter lim="800000"/>
            <a:headEnd/>
            <a:tailEnd/>
          </a:ln>
        </p:spPr>
      </p:pic>
      <p:sp>
        <p:nvSpPr>
          <p:cNvPr id="11" name="Text Box 19"/>
          <p:cNvSpPr txBox="1">
            <a:spLocks noChangeArrowheads="1"/>
          </p:cNvSpPr>
          <p:nvPr/>
        </p:nvSpPr>
        <p:spPr bwMode="auto">
          <a:xfrm>
            <a:off x="391653" y="6243639"/>
            <a:ext cx="1164100" cy="646331"/>
          </a:xfrm>
          <a:prstGeom prst="rect">
            <a:avLst/>
          </a:prstGeom>
          <a:noFill/>
          <a:ln w="9525">
            <a:noFill/>
            <a:miter lim="800000"/>
            <a:headEnd/>
            <a:tailEnd/>
          </a:ln>
          <a:effectLst/>
        </p:spPr>
        <p:txBody>
          <a:bodyPr wrap="none">
            <a:spAutoFit/>
          </a:bodyPr>
          <a:lstStyle/>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Environmental</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Health &amp; </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Safety</a:t>
            </a:r>
          </a:p>
        </p:txBody>
      </p:sp>
    </p:spTree>
    <p:extLst>
      <p:ext uri="{BB962C8B-B14F-4D97-AF65-F5344CB8AC3E}">
        <p14:creationId xmlns:p14="http://schemas.microsoft.com/office/powerpoint/2010/main" val="393488036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Lst>
  <p:transition>
    <p:fade/>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5pPr>
      <a:lvl6pPr marL="457189"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377"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566"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754"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0" indent="-225420"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899" indent="-225420"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377" indent="-225420"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679" indent="-239707"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157" indent="-230182"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345"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534"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723"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5911"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0" y="6248400"/>
            <a:ext cx="12192000" cy="609600"/>
          </a:xfrm>
          <a:prstGeom prst="rect">
            <a:avLst/>
          </a:prstGeom>
          <a:solidFill>
            <a:schemeClr val="tx2"/>
          </a:solidFill>
          <a:ln w="9525">
            <a:noFill/>
            <a:miter lim="800000"/>
            <a:headEnd/>
            <a:tailEnd/>
          </a:ln>
          <a:effectLst/>
        </p:spPr>
        <p:txBody>
          <a:bodyPr wrap="none" anchor="ctr"/>
          <a:lstStyle/>
          <a:p>
            <a:pPr defTabSz="914377" fontAlgn="base">
              <a:spcBef>
                <a:spcPct val="0"/>
              </a:spcBef>
              <a:spcAft>
                <a:spcPct val="0"/>
              </a:spcAft>
              <a:defRPr/>
            </a:pPr>
            <a:endParaRPr lang="en-IE" sz="1800" dirty="0">
              <a:solidFill>
                <a:srgbClr val="000000"/>
              </a:solidFill>
              <a:effectLst>
                <a:outerShdw blurRad="38100" dist="38100" dir="2700000" algn="tl">
                  <a:srgbClr val="000000">
                    <a:alpha val="43137"/>
                  </a:srgbClr>
                </a:outerShdw>
              </a:effectLst>
            </a:endParaRPr>
          </a:p>
        </p:txBody>
      </p:sp>
      <p:sp>
        <p:nvSpPr>
          <p:cNvPr id="1027" name="Rectangle 3"/>
          <p:cNvSpPr>
            <a:spLocks noGrp="1" noChangeArrowheads="1"/>
          </p:cNvSpPr>
          <p:nvPr>
            <p:ph type="body" idx="1"/>
          </p:nvPr>
        </p:nvSpPr>
        <p:spPr bwMode="auto">
          <a:xfrm>
            <a:off x="488951" y="762001"/>
            <a:ext cx="11209867" cy="5227639"/>
          </a:xfrm>
          <a:prstGeom prst="rect">
            <a:avLst/>
          </a:prstGeom>
          <a:noFill/>
          <a:ln w="9525">
            <a:noFill/>
            <a:miter lim="800000"/>
            <a:headEnd/>
            <a:tailEnd/>
          </a:ln>
        </p:spPr>
        <p:txBody>
          <a:bodyPr vert="horz" wrap="square" lIns="91400" tIns="45702" rIns="91400"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title"/>
          </p:nvPr>
        </p:nvSpPr>
        <p:spPr bwMode="auto">
          <a:xfrm>
            <a:off x="486835" y="157164"/>
            <a:ext cx="11214100" cy="452437"/>
          </a:xfrm>
          <a:prstGeom prst="rect">
            <a:avLst/>
          </a:prstGeom>
          <a:noFill/>
          <a:ln w="9525">
            <a:noFill/>
            <a:miter lim="800000"/>
            <a:headEnd/>
            <a:tailEnd/>
          </a:ln>
        </p:spPr>
        <p:txBody>
          <a:bodyPr vert="horz" wrap="square" lIns="92035" tIns="46019" rIns="92035" bIns="46019" numCol="1" anchor="ctr" anchorCtr="0" compatLnSpc="1">
            <a:prstTxWarp prst="textNoShape">
              <a:avLst/>
            </a:prstTxWarp>
          </a:bodyPr>
          <a:lstStyle/>
          <a:p>
            <a:pPr lvl="0"/>
            <a:r>
              <a:rPr lang="en-US" smtClean="0"/>
              <a:t>Slide Title</a:t>
            </a:r>
          </a:p>
        </p:txBody>
      </p:sp>
      <p:sp>
        <p:nvSpPr>
          <p:cNvPr id="4101" name="Text Box 5"/>
          <p:cNvSpPr txBox="1">
            <a:spLocks noChangeArrowheads="1"/>
          </p:cNvSpPr>
          <p:nvPr/>
        </p:nvSpPr>
        <p:spPr bwMode="auto">
          <a:xfrm>
            <a:off x="5447427" y="6608765"/>
            <a:ext cx="1297150" cy="246221"/>
          </a:xfrm>
          <a:prstGeom prst="rect">
            <a:avLst/>
          </a:prstGeom>
          <a:noFill/>
          <a:ln w="9525">
            <a:noFill/>
            <a:miter lim="800000"/>
            <a:headEnd/>
            <a:tailEnd/>
          </a:ln>
          <a:effectLst/>
        </p:spPr>
        <p:txBody>
          <a:bodyPr wrap="none">
            <a:spAutoFit/>
          </a:bodyPr>
          <a:lstStyle/>
          <a:p>
            <a:pPr algn="ctr" defTabSz="914377" fontAlgn="base">
              <a:spcBef>
                <a:spcPct val="0"/>
              </a:spcBef>
              <a:spcAft>
                <a:spcPct val="0"/>
              </a:spcAft>
              <a:defRPr/>
            </a:pPr>
            <a:r>
              <a:rPr lang="en-US" sz="1000" dirty="0">
                <a:solidFill>
                  <a:srgbClr val="FFFFFF"/>
                </a:solidFill>
              </a:rPr>
              <a:t>Intel Confidential</a:t>
            </a:r>
          </a:p>
        </p:txBody>
      </p:sp>
      <p:sp>
        <p:nvSpPr>
          <p:cNvPr id="4102" name="Rectangle 6"/>
          <p:cNvSpPr>
            <a:spLocks noChangeArrowheads="1"/>
          </p:cNvSpPr>
          <p:nvPr/>
        </p:nvSpPr>
        <p:spPr bwMode="auto">
          <a:xfrm>
            <a:off x="11739035" y="6629400"/>
            <a:ext cx="554567" cy="304800"/>
          </a:xfrm>
          <a:prstGeom prst="rect">
            <a:avLst/>
          </a:prstGeom>
          <a:noFill/>
          <a:ln w="9525">
            <a:noFill/>
            <a:miter lim="800000"/>
            <a:headEnd/>
            <a:tailEnd/>
          </a:ln>
          <a:effectLst/>
        </p:spPr>
        <p:txBody>
          <a:bodyPr lIns="0" tIns="0" rIns="0" bIns="0" anchor="ctr" anchorCtr="1"/>
          <a:lstStyle/>
          <a:p>
            <a:pPr defTabSz="914377" eaLnBrk="0" fontAlgn="base" hangingPunct="0">
              <a:spcBef>
                <a:spcPct val="0"/>
              </a:spcBef>
              <a:spcAft>
                <a:spcPct val="0"/>
              </a:spcAft>
              <a:defRPr/>
            </a:pPr>
            <a:fld id="{4F7E433B-F507-4E76-812D-231A650CA1F3}" type="slidenum">
              <a:rPr lang="en-US" sz="900" b="1">
                <a:solidFill>
                  <a:srgbClr val="FFFFFF"/>
                </a:solidFill>
              </a:rPr>
              <a:pPr defTabSz="914377" eaLnBrk="0" fontAlgn="base" hangingPunct="0">
                <a:spcBef>
                  <a:spcPct val="0"/>
                </a:spcBef>
                <a:spcAft>
                  <a:spcPct val="0"/>
                </a:spcAft>
                <a:defRPr/>
              </a:pPr>
              <a:t>‹#›</a:t>
            </a:fld>
            <a:endParaRPr lang="en-US" sz="900" b="1" dirty="0">
              <a:solidFill>
                <a:srgbClr val="FFFFFF"/>
              </a:solidFill>
            </a:endParaRPr>
          </a:p>
        </p:txBody>
      </p:sp>
      <p:pic>
        <p:nvPicPr>
          <p:cNvPr id="1031" name="Picture 7" descr="LogoWhiteSmartObject"/>
          <p:cNvPicPr>
            <a:picLocks noChangeAspect="1" noChangeArrowheads="1"/>
          </p:cNvPicPr>
          <p:nvPr/>
        </p:nvPicPr>
        <p:blipFill>
          <a:blip r:embed="rId20" cstate="print"/>
          <a:srcRect/>
          <a:stretch>
            <a:fillRect/>
          </a:stretch>
        </p:blipFill>
        <p:spPr bwMode="auto">
          <a:xfrm>
            <a:off x="10765369" y="6248401"/>
            <a:ext cx="1198033" cy="604839"/>
          </a:xfrm>
          <a:prstGeom prst="rect">
            <a:avLst/>
          </a:prstGeom>
          <a:noFill/>
          <a:ln w="9525">
            <a:noFill/>
            <a:miter lim="800000"/>
            <a:headEnd/>
            <a:tailEnd/>
          </a:ln>
        </p:spPr>
      </p:pic>
      <p:pic>
        <p:nvPicPr>
          <p:cNvPr id="1032" name="Picture 8" descr="CSpptTTsmall"/>
          <p:cNvPicPr>
            <a:picLocks noChangeAspect="1" noChangeArrowheads="1"/>
          </p:cNvPicPr>
          <p:nvPr/>
        </p:nvPicPr>
        <p:blipFill>
          <a:blip r:embed="rId21" cstate="print"/>
          <a:srcRect/>
          <a:stretch>
            <a:fillRect/>
          </a:stretch>
        </p:blipFill>
        <p:spPr bwMode="auto">
          <a:xfrm>
            <a:off x="7620000" y="6372226"/>
            <a:ext cx="2590800" cy="409575"/>
          </a:xfrm>
          <a:prstGeom prst="rect">
            <a:avLst/>
          </a:prstGeom>
          <a:noFill/>
          <a:ln w="9525">
            <a:noFill/>
            <a:miter lim="800000"/>
            <a:headEnd/>
            <a:tailEnd/>
          </a:ln>
        </p:spPr>
      </p:pic>
      <p:sp>
        <p:nvSpPr>
          <p:cNvPr id="11" name="Text Box 19"/>
          <p:cNvSpPr txBox="1">
            <a:spLocks noChangeArrowheads="1"/>
          </p:cNvSpPr>
          <p:nvPr/>
        </p:nvSpPr>
        <p:spPr bwMode="auto">
          <a:xfrm>
            <a:off x="391653" y="6243639"/>
            <a:ext cx="1164100" cy="646331"/>
          </a:xfrm>
          <a:prstGeom prst="rect">
            <a:avLst/>
          </a:prstGeom>
          <a:noFill/>
          <a:ln w="9525">
            <a:noFill/>
            <a:miter lim="800000"/>
            <a:headEnd/>
            <a:tailEnd/>
          </a:ln>
          <a:effectLst/>
        </p:spPr>
        <p:txBody>
          <a:bodyPr wrap="none">
            <a:spAutoFit/>
          </a:bodyPr>
          <a:lstStyle/>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Environmental</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Health &amp; </a:t>
            </a:r>
          </a:p>
          <a:p>
            <a:pPr algn="r" defTabSz="914377" fontAlgn="base">
              <a:spcBef>
                <a:spcPct val="0"/>
              </a:spcBef>
              <a:spcAft>
                <a:spcPct val="0"/>
              </a:spcAft>
              <a:defRPr/>
            </a:pPr>
            <a:r>
              <a:rPr lang="en-US" sz="1200" i="1" dirty="0">
                <a:solidFill>
                  <a:srgbClr val="FFFFFF"/>
                </a:solidFill>
                <a:effectLst>
                  <a:outerShdw blurRad="38100" dist="38100" dir="2700000" algn="tl">
                    <a:srgbClr val="000000">
                      <a:alpha val="43137"/>
                    </a:srgbClr>
                  </a:outerShdw>
                </a:effectLst>
                <a:latin typeface="Neo Sans Intel" pitchFamily="34" charset="0"/>
              </a:rPr>
              <a:t>Safety</a:t>
            </a:r>
          </a:p>
        </p:txBody>
      </p:sp>
    </p:spTree>
    <p:extLst>
      <p:ext uri="{BB962C8B-B14F-4D97-AF65-F5344CB8AC3E}">
        <p14:creationId xmlns:p14="http://schemas.microsoft.com/office/powerpoint/2010/main" val="22232235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transition>
    <p:fade/>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2pPr>
      <a:lvl3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3pPr>
      <a:lvl4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4pPr>
      <a:lvl5pPr algn="ctr" rtl="0" eaLnBrk="0" fontAlgn="base" hangingPunct="0">
        <a:lnSpc>
          <a:spcPct val="90000"/>
        </a:lnSpc>
        <a:spcBef>
          <a:spcPct val="0"/>
        </a:spcBef>
        <a:spcAft>
          <a:spcPct val="0"/>
        </a:spcAft>
        <a:defRPr sz="3200" b="1">
          <a:solidFill>
            <a:schemeClr val="tx2"/>
          </a:solidFill>
          <a:latin typeface="Verdana" pitchFamily="34" charset="0"/>
          <a:cs typeface="Arial" charset="0"/>
        </a:defRPr>
      </a:lvl5pPr>
      <a:lvl6pPr marL="457189"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377"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566"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754"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0" indent="-225420" algn="l" rtl="0" eaLnBrk="0" fontAlgn="base" hangingPunct="0">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899" indent="-225420" algn="l" rtl="0" eaLnBrk="0" fontAlgn="base" hangingPunct="0">
        <a:lnSpc>
          <a:spcPct val="95000"/>
        </a:lnSpc>
        <a:spcBef>
          <a:spcPct val="30000"/>
        </a:spcBef>
        <a:spcAft>
          <a:spcPct val="0"/>
        </a:spcAft>
        <a:buClr>
          <a:schemeClr val="tx2"/>
        </a:buClr>
        <a:buChar char="–"/>
        <a:defRPr sz="2400">
          <a:solidFill>
            <a:schemeClr val="tx1"/>
          </a:solidFill>
          <a:latin typeface="+mn-lt"/>
          <a:cs typeface="+mn-cs"/>
        </a:defRPr>
      </a:lvl2pPr>
      <a:lvl3pPr marL="914377" indent="-225420" algn="l" rtl="0" eaLnBrk="0" fontAlgn="base" hangingPunct="0">
        <a:lnSpc>
          <a:spcPct val="95000"/>
        </a:lnSpc>
        <a:spcBef>
          <a:spcPct val="30000"/>
        </a:spcBef>
        <a:spcAft>
          <a:spcPct val="0"/>
        </a:spcAft>
        <a:buClr>
          <a:schemeClr val="tx2"/>
        </a:buClr>
        <a:buChar char="–"/>
        <a:defRPr sz="2200">
          <a:solidFill>
            <a:schemeClr val="tx1"/>
          </a:solidFill>
          <a:latin typeface="+mn-lt"/>
          <a:cs typeface="+mn-cs"/>
        </a:defRPr>
      </a:lvl3pPr>
      <a:lvl4pPr marL="1382679" indent="-239707"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157" indent="-230182"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345"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534"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723"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5911" indent="-230182"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chorCtr="1">
            <a:norm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7604087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ctr" defTabSz="914377" rtl="0" eaLnBrk="1" latinLnBrk="0" hangingPunct="1">
        <a:spcBef>
          <a:spcPct val="0"/>
        </a:spcBef>
        <a:buNone/>
        <a:defRPr sz="3200" kern="1200">
          <a:solidFill>
            <a:schemeClr val="bg1"/>
          </a:solidFill>
          <a:latin typeface="Neo Sans Intel Medium" pitchFamily="34" charset="0"/>
          <a:ea typeface="+mj-ea"/>
          <a:cs typeface="+mj-cs"/>
        </a:defRPr>
      </a:lvl1pPr>
    </p:titleStyle>
    <p:bodyStyle>
      <a:lvl1pPr marL="231769" indent="-231769" algn="l" defTabSz="914377" rtl="0" eaLnBrk="1" latinLnBrk="0" hangingPunct="1">
        <a:spcBef>
          <a:spcPct val="20000"/>
        </a:spcBef>
        <a:buClr>
          <a:schemeClr val="bg1"/>
        </a:buClr>
        <a:buFont typeface="Arial" pitchFamily="34" charset="0"/>
        <a:buChar char="•"/>
        <a:defRPr sz="2400" kern="1200">
          <a:solidFill>
            <a:schemeClr val="bg1"/>
          </a:solidFill>
          <a:latin typeface="Neo Sans Intel" pitchFamily="34" charset="0"/>
          <a:ea typeface="+mn-ea"/>
          <a:cs typeface="+mn-cs"/>
        </a:defRPr>
      </a:lvl1pPr>
      <a:lvl2pPr marL="742932" indent="-285744" algn="l" defTabSz="914377" rtl="0" eaLnBrk="1" latinLnBrk="0" hangingPunct="1">
        <a:spcBef>
          <a:spcPct val="20000"/>
        </a:spcBef>
        <a:buClr>
          <a:schemeClr val="bg1"/>
        </a:buClr>
        <a:buFont typeface="Arial" pitchFamily="34" charset="0"/>
        <a:buChar char="•"/>
        <a:defRPr sz="2000" kern="1200">
          <a:solidFill>
            <a:schemeClr val="bg1"/>
          </a:solidFill>
          <a:latin typeface="Neo Sans Intel" pitchFamily="34" charset="0"/>
          <a:ea typeface="+mn-ea"/>
          <a:cs typeface="+mn-cs"/>
        </a:defRPr>
      </a:lvl2pPr>
      <a:lvl3pPr marL="1142971" indent="-228594" algn="l" defTabSz="914377" rtl="0" eaLnBrk="1" latinLnBrk="0" hangingPunct="1">
        <a:spcBef>
          <a:spcPct val="20000"/>
        </a:spcBef>
        <a:buClr>
          <a:schemeClr val="bg1"/>
        </a:buClr>
        <a:buFont typeface="Arial" pitchFamily="34" charset="0"/>
        <a:buChar char="•"/>
        <a:defRPr sz="1800" kern="1200">
          <a:solidFill>
            <a:schemeClr val="bg1"/>
          </a:solidFill>
          <a:latin typeface="Neo Sans Intel" pitchFamily="34" charset="0"/>
          <a:ea typeface="+mn-ea"/>
          <a:cs typeface="+mn-cs"/>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Neo Sans Intel" pitchFamily="34" charset="0"/>
          <a:ea typeface="+mn-ea"/>
          <a:cs typeface="+mn-cs"/>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Neo Sans Intel"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hyperlink" Target="http://www.intel.com/benchmarks" TargetMode="External"/><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33220" y="2186500"/>
            <a:ext cx="10950515" cy="1763704"/>
          </a:xfrm>
          <a:effectLst>
            <a:outerShdw blurRad="50800" dist="38100" dir="2700000" algn="tl"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ea typeface="Intel Clear Pro" panose="020B0804020202060201" pitchFamily="34" charset="0"/>
              </a:rPr>
              <a:t/>
            </a:r>
            <a:br>
              <a:rPr lang="en-US" dirty="0" smtClean="0">
                <a:effectLst>
                  <a:outerShdw blurRad="38100" dist="38100" dir="2700000" algn="tl">
                    <a:srgbClr val="000000">
                      <a:alpha val="43137"/>
                    </a:srgbClr>
                  </a:outerShdw>
                </a:effectLst>
                <a:ea typeface="Intel Clear Pro" panose="020B0804020202060201" pitchFamily="34" charset="0"/>
              </a:rPr>
            </a:br>
            <a:r>
              <a:rPr lang="en-US" dirty="0" smtClean="0">
                <a:effectLst>
                  <a:outerShdw blurRad="38100" dist="38100" dir="2700000" algn="tl">
                    <a:srgbClr val="000000">
                      <a:alpha val="43137"/>
                    </a:srgbClr>
                  </a:outerShdw>
                </a:effectLst>
                <a:ea typeface="Intel Clear Pro" panose="020B0804020202060201" pitchFamily="34" charset="0"/>
              </a:rPr>
              <a:t/>
            </a:r>
            <a:br>
              <a:rPr lang="en-US" dirty="0" smtClean="0">
                <a:effectLst>
                  <a:outerShdw blurRad="38100" dist="38100" dir="2700000" algn="tl">
                    <a:srgbClr val="000000">
                      <a:alpha val="43137"/>
                    </a:srgbClr>
                  </a:outerShdw>
                </a:effectLst>
                <a:ea typeface="Intel Clear Pro" panose="020B0804020202060201" pitchFamily="34" charset="0"/>
              </a:rPr>
            </a:br>
            <a:r>
              <a:rPr lang="en-US" dirty="0" smtClean="0">
                <a:effectLst>
                  <a:outerShdw blurRad="38100" dist="38100" dir="2700000" algn="tl">
                    <a:srgbClr val="000000">
                      <a:alpha val="43137"/>
                    </a:srgbClr>
                  </a:outerShdw>
                </a:effectLst>
                <a:ea typeface="Intel Clear Pro" panose="020B0804020202060201" pitchFamily="34" charset="0"/>
              </a:rPr>
              <a:t>ARIZONA ENVIRONMENTAL STRATEGIC ALLIANCE </a:t>
            </a:r>
            <a:r>
              <a:rPr lang="en-US" dirty="0" smtClean="0">
                <a:solidFill>
                  <a:schemeClr val="accent3"/>
                </a:solidFill>
                <a:effectLst>
                  <a:outerShdw blurRad="38100" dist="38100" dir="2700000" algn="tl">
                    <a:srgbClr val="000000">
                      <a:alpha val="43137"/>
                    </a:srgbClr>
                  </a:outerShdw>
                </a:effectLst>
                <a:ea typeface="Intel Clear Pro" panose="020B0804020202060201" pitchFamily="34" charset="0"/>
              </a:rPr>
              <a:t>Welcome to Intel</a:t>
            </a:r>
            <a:endParaRPr lang="en-US" dirty="0">
              <a:solidFill>
                <a:schemeClr val="accent3"/>
              </a:solidFill>
              <a:effectLst>
                <a:outerShdw blurRad="38100" dist="38100" dir="2700000" algn="tl">
                  <a:srgbClr val="000000">
                    <a:alpha val="43137"/>
                  </a:srgbClr>
                </a:outerShdw>
              </a:effectLst>
              <a:ea typeface="Intel Clear Pro" panose="020B0804020202060201" pitchFamily="34" charset="0"/>
            </a:endParaRPr>
          </a:p>
        </p:txBody>
      </p:sp>
      <p:sp>
        <p:nvSpPr>
          <p:cNvPr id="2" name="TextBox 1"/>
          <p:cNvSpPr txBox="1"/>
          <p:nvPr/>
        </p:nvSpPr>
        <p:spPr>
          <a:xfrm>
            <a:off x="458778" y="6210520"/>
            <a:ext cx="3089635" cy="615400"/>
          </a:xfrm>
          <a:prstGeom prst="rect">
            <a:avLst/>
          </a:prstGeom>
          <a:noFill/>
        </p:spPr>
        <p:txBody>
          <a:bodyPr wrap="none" lIns="121765" tIns="60884" rIns="121765" bIns="60884" rtlCol="0">
            <a:spAutoFit/>
          </a:bodyPr>
          <a:lstStyle/>
          <a:p>
            <a:pPr defTabSz="609585"/>
            <a:r>
              <a:rPr lang="en-US" sz="1600" i="1" dirty="0">
                <a:solidFill>
                  <a:prstClr val="white"/>
                </a:solidFill>
              </a:rPr>
              <a:t>Craig </a:t>
            </a:r>
            <a:r>
              <a:rPr lang="en-US" sz="1600" i="1" dirty="0" err="1">
                <a:solidFill>
                  <a:prstClr val="white"/>
                </a:solidFill>
              </a:rPr>
              <a:t>McCurry,</a:t>
            </a:r>
            <a:r>
              <a:rPr lang="en-US" sz="1600" i="1" dirty="0">
                <a:solidFill>
                  <a:prstClr val="white"/>
                </a:solidFill>
              </a:rPr>
              <a:t> P.E.</a:t>
            </a:r>
            <a:br>
              <a:rPr lang="en-US" sz="1600" i="1" dirty="0">
                <a:solidFill>
                  <a:prstClr val="white"/>
                </a:solidFill>
              </a:rPr>
            </a:br>
            <a:r>
              <a:rPr lang="en-US" sz="1600" i="1" dirty="0">
                <a:solidFill>
                  <a:prstClr val="white"/>
                </a:solidFill>
              </a:rPr>
              <a:t>Senior Environmental Engineer</a:t>
            </a:r>
          </a:p>
        </p:txBody>
      </p:sp>
    </p:spTree>
    <p:extLst>
      <p:ext uri="{BB962C8B-B14F-4D97-AF65-F5344CB8AC3E}">
        <p14:creationId xmlns:p14="http://schemas.microsoft.com/office/powerpoint/2010/main" val="31341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03" y="0"/>
            <a:ext cx="10748529" cy="676300"/>
          </a:xfrm>
          <a:prstGeom prst="rect">
            <a:avLst/>
          </a:prstGeom>
          <a:noFill/>
        </p:spPr>
        <p:txBody>
          <a:bodyPr vert="horz" wrap="square" lIns="0" tIns="0" rIns="0" bIns="0" rtlCol="0">
            <a:noAutofit/>
          </a:bodyPr>
          <a:lstStyle/>
          <a:p>
            <a:pPr algn="ctr"/>
            <a:r>
              <a:rPr lang="en-US" sz="4000" b="1" dirty="0" smtClean="0">
                <a:solidFill>
                  <a:schemeClr val="tx2"/>
                </a:solidFill>
              </a:rPr>
              <a:t>Current Stack Test Requirements</a:t>
            </a:r>
          </a:p>
          <a:p>
            <a:pPr algn="ctr"/>
            <a:r>
              <a:rPr lang="en-US" sz="4000" b="1" dirty="0" smtClean="0">
                <a:solidFill>
                  <a:srgbClr val="FF0000"/>
                </a:solidFill>
              </a:rPr>
              <a:t>RCTO UNITS</a:t>
            </a:r>
          </a:p>
        </p:txBody>
      </p:sp>
      <p:pic>
        <p:nvPicPr>
          <p:cNvPr id="5" name="Picture 4"/>
          <p:cNvPicPr>
            <a:picLocks noChangeAspect="1"/>
          </p:cNvPicPr>
          <p:nvPr/>
        </p:nvPicPr>
        <p:blipFill>
          <a:blip r:embed="rId2"/>
          <a:stretch>
            <a:fillRect/>
          </a:stretch>
        </p:blipFill>
        <p:spPr>
          <a:xfrm>
            <a:off x="1013909" y="1154364"/>
            <a:ext cx="10873126" cy="5703636"/>
          </a:xfrm>
          <a:prstGeom prst="rect">
            <a:avLst/>
          </a:prstGeom>
          <a:solidFill>
            <a:schemeClr val="bg1"/>
          </a:solidFill>
        </p:spPr>
      </p:pic>
    </p:spTree>
    <p:extLst>
      <p:ext uri="{BB962C8B-B14F-4D97-AF65-F5344CB8AC3E}">
        <p14:creationId xmlns:p14="http://schemas.microsoft.com/office/powerpoint/2010/main" val="26507044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577" y="105097"/>
            <a:ext cx="10748529" cy="676300"/>
          </a:xfrm>
          <a:prstGeom prst="rect">
            <a:avLst/>
          </a:prstGeom>
          <a:noFill/>
        </p:spPr>
        <p:txBody>
          <a:bodyPr vert="horz" wrap="square" lIns="0" tIns="0" rIns="0" bIns="0" rtlCol="0">
            <a:noAutofit/>
          </a:bodyPr>
          <a:lstStyle/>
          <a:p>
            <a:pPr algn="ctr"/>
            <a:r>
              <a:rPr lang="en-US" sz="4000" b="1" dirty="0" smtClean="0">
                <a:solidFill>
                  <a:schemeClr val="tx2"/>
                </a:solidFill>
              </a:rPr>
              <a:t>Current Stack Test Requirements</a:t>
            </a:r>
          </a:p>
          <a:p>
            <a:pPr algn="ctr"/>
            <a:r>
              <a:rPr lang="en-US" sz="4000" b="1" dirty="0" smtClean="0">
                <a:solidFill>
                  <a:srgbClr val="FF0000"/>
                </a:solidFill>
              </a:rPr>
              <a:t>Boilers and Waste Treatment Units</a:t>
            </a:r>
          </a:p>
        </p:txBody>
      </p:sp>
      <p:pic>
        <p:nvPicPr>
          <p:cNvPr id="2" name="Picture 1"/>
          <p:cNvPicPr>
            <a:picLocks noChangeAspect="1"/>
          </p:cNvPicPr>
          <p:nvPr/>
        </p:nvPicPr>
        <p:blipFill>
          <a:blip r:embed="rId2"/>
          <a:stretch>
            <a:fillRect/>
          </a:stretch>
        </p:blipFill>
        <p:spPr>
          <a:xfrm>
            <a:off x="350955" y="1520307"/>
            <a:ext cx="11709837" cy="4722551"/>
          </a:xfrm>
          <a:prstGeom prst="rect">
            <a:avLst/>
          </a:prstGeom>
        </p:spPr>
      </p:pic>
    </p:spTree>
    <p:extLst>
      <p:ext uri="{BB962C8B-B14F-4D97-AF65-F5344CB8AC3E}">
        <p14:creationId xmlns:p14="http://schemas.microsoft.com/office/powerpoint/2010/main" val="33225309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2</a:t>
            </a:fld>
            <a:endParaRPr lang="en-US" dirty="0">
              <a:solidFill>
                <a:prstClr val="white"/>
              </a:solidFill>
            </a:endParaRPr>
          </a:p>
        </p:txBody>
      </p:sp>
      <p:sp>
        <p:nvSpPr>
          <p:cNvPr id="4" name="Content Placeholder 3"/>
          <p:cNvSpPr>
            <a:spLocks noGrp="1"/>
          </p:cNvSpPr>
          <p:nvPr>
            <p:ph idx="1"/>
          </p:nvPr>
        </p:nvSpPr>
        <p:spPr>
          <a:xfrm>
            <a:off x="4610272" y="222739"/>
            <a:ext cx="7476433" cy="4256382"/>
          </a:xfrm>
        </p:spPr>
        <p:txBody>
          <a:bodyPr>
            <a:normAutofit fontScale="92500" lnSpcReduction="20000"/>
          </a:bodyPr>
          <a:lstStyle/>
          <a:p>
            <a:pPr fontAlgn="base"/>
            <a:r>
              <a:rPr lang="en-US" b="1" dirty="0" smtClean="0"/>
              <a:t>The </a:t>
            </a:r>
            <a:r>
              <a:rPr lang="en-US" sz="2600" b="1" dirty="0">
                <a:solidFill>
                  <a:schemeClr val="accent3">
                    <a:lumMod val="75000"/>
                  </a:schemeClr>
                </a:solidFill>
              </a:rPr>
              <a:t>Arizona Environmental Strategic Alliance </a:t>
            </a:r>
            <a:r>
              <a:rPr lang="en-US" b="1" dirty="0"/>
              <a:t>is a unique government and industry partnership founded in environmental leadership, integrity, and social responsibility. As leaders, </a:t>
            </a:r>
            <a:r>
              <a:rPr lang="en-US" sz="2600" b="1" dirty="0">
                <a:solidFill>
                  <a:schemeClr val="accent3">
                    <a:lumMod val="75000"/>
                  </a:schemeClr>
                </a:solidFill>
              </a:rPr>
              <a:t>Alliance</a:t>
            </a:r>
            <a:r>
              <a:rPr lang="en-US" b="1" dirty="0"/>
              <a:t> members believe that environmental responsibility and leadership are both the cornerstone and integral to good business management. To this end, our members strive to preserve the delicate balance between environmental and economic sustainability.</a:t>
            </a:r>
          </a:p>
          <a:p>
            <a:pPr fontAlgn="base"/>
            <a:r>
              <a:rPr lang="en-US" b="1" dirty="0" smtClean="0"/>
              <a:t>The </a:t>
            </a:r>
            <a:r>
              <a:rPr lang="en-US" sz="2600" b="1" dirty="0" smtClean="0">
                <a:solidFill>
                  <a:schemeClr val="accent3">
                    <a:lumMod val="75000"/>
                  </a:schemeClr>
                </a:solidFill>
              </a:rPr>
              <a:t>Alliance</a:t>
            </a:r>
            <a:r>
              <a:rPr lang="en-US" b="1" dirty="0" smtClean="0"/>
              <a:t> </a:t>
            </a:r>
            <a:r>
              <a:rPr lang="en-US" b="1" dirty="0"/>
              <a:t>will protect and conserve Arizona’s environment, encourage innovative environmental actions through leadership, mentoring, and sustainability practices, and showcase the economic benefit of going beyond compliance.</a:t>
            </a:r>
          </a:p>
          <a:p>
            <a:endParaRPr lang="en-US" b="1" dirty="0"/>
          </a:p>
        </p:txBody>
      </p:sp>
      <p:pic>
        <p:nvPicPr>
          <p:cNvPr id="5" name="Picture 4"/>
          <p:cNvPicPr>
            <a:picLocks noChangeAspect="1"/>
          </p:cNvPicPr>
          <p:nvPr/>
        </p:nvPicPr>
        <p:blipFill>
          <a:blip r:embed="rId2"/>
          <a:stretch>
            <a:fillRect/>
          </a:stretch>
        </p:blipFill>
        <p:spPr>
          <a:xfrm>
            <a:off x="117231" y="93785"/>
            <a:ext cx="4183800" cy="4091353"/>
          </a:xfrm>
          <a:prstGeom prst="rect">
            <a:avLst/>
          </a:prstGeom>
        </p:spPr>
      </p:pic>
      <p:sp>
        <p:nvSpPr>
          <p:cNvPr id="6" name="TextBox 5"/>
          <p:cNvSpPr txBox="1"/>
          <p:nvPr/>
        </p:nvSpPr>
        <p:spPr>
          <a:xfrm>
            <a:off x="344527" y="4431091"/>
            <a:ext cx="5507633" cy="855785"/>
          </a:xfrm>
          <a:prstGeom prst="rect">
            <a:avLst/>
          </a:prstGeom>
          <a:noFill/>
        </p:spPr>
        <p:txBody>
          <a:bodyPr vert="horz" wrap="square" lIns="0" tIns="0" rIns="0" bIns="0" rtlCol="0">
            <a:noAutofit/>
          </a:bodyPr>
          <a:lstStyle/>
          <a:p>
            <a:r>
              <a:rPr lang="en-US" sz="3600" b="1" dirty="0" smtClean="0">
                <a:solidFill>
                  <a:schemeClr val="accent3">
                    <a:lumMod val="75000"/>
                  </a:schemeClr>
                </a:solidFill>
              </a:rPr>
              <a:t>Stack Testing Conference Sponsors</a:t>
            </a:r>
          </a:p>
        </p:txBody>
      </p:sp>
      <p:pic>
        <p:nvPicPr>
          <p:cNvPr id="7" name="Picture 6"/>
          <p:cNvPicPr>
            <a:picLocks noChangeAspect="1"/>
          </p:cNvPicPr>
          <p:nvPr/>
        </p:nvPicPr>
        <p:blipFill>
          <a:blip r:embed="rId3"/>
          <a:stretch>
            <a:fillRect/>
          </a:stretch>
        </p:blipFill>
        <p:spPr>
          <a:xfrm>
            <a:off x="2465930" y="5009519"/>
            <a:ext cx="6885001" cy="1769834"/>
          </a:xfrm>
          <a:prstGeom prst="rect">
            <a:avLst/>
          </a:prstGeom>
        </p:spPr>
      </p:pic>
    </p:spTree>
    <p:extLst>
      <p:ext uri="{BB962C8B-B14F-4D97-AF65-F5344CB8AC3E}">
        <p14:creationId xmlns:p14="http://schemas.microsoft.com/office/powerpoint/2010/main" val="49737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3</a:t>
            </a:fld>
            <a:endParaRPr lang="en-US" dirty="0">
              <a:solidFill>
                <a:prstClr val="white"/>
              </a:solidFill>
            </a:endParaRPr>
          </a:p>
        </p:txBody>
      </p:sp>
      <p:sp>
        <p:nvSpPr>
          <p:cNvPr id="6" name="TextBox 5"/>
          <p:cNvSpPr txBox="1"/>
          <p:nvPr/>
        </p:nvSpPr>
        <p:spPr>
          <a:xfrm>
            <a:off x="469897" y="82473"/>
            <a:ext cx="5619577" cy="907279"/>
          </a:xfrm>
          <a:prstGeom prst="rect">
            <a:avLst/>
          </a:prstGeom>
          <a:noFill/>
        </p:spPr>
        <p:txBody>
          <a:bodyPr vert="horz" wrap="square" lIns="0" tIns="0" rIns="0" bIns="0" rtlCol="0">
            <a:noAutofit/>
          </a:bodyPr>
          <a:lstStyle/>
          <a:p>
            <a:r>
              <a:rPr lang="en-US" sz="4000" b="1" u="sng" dirty="0" smtClean="0">
                <a:solidFill>
                  <a:schemeClr val="accent3">
                    <a:lumMod val="75000"/>
                  </a:schemeClr>
                </a:solidFill>
              </a:rPr>
              <a:t>Stack Testing AGENDA</a:t>
            </a:r>
          </a:p>
        </p:txBody>
      </p:sp>
      <p:pic>
        <p:nvPicPr>
          <p:cNvPr id="4" name="Picture 3"/>
          <p:cNvPicPr>
            <a:picLocks noChangeAspect="1"/>
          </p:cNvPicPr>
          <p:nvPr/>
        </p:nvPicPr>
        <p:blipFill>
          <a:blip r:embed="rId2"/>
          <a:stretch>
            <a:fillRect/>
          </a:stretch>
        </p:blipFill>
        <p:spPr>
          <a:xfrm>
            <a:off x="469898" y="727900"/>
            <a:ext cx="11545122" cy="6064025"/>
          </a:xfrm>
          <a:prstGeom prst="rect">
            <a:avLst/>
          </a:prstGeom>
        </p:spPr>
      </p:pic>
    </p:spTree>
    <p:extLst>
      <p:ext uri="{BB962C8B-B14F-4D97-AF65-F5344CB8AC3E}">
        <p14:creationId xmlns:p14="http://schemas.microsoft.com/office/powerpoint/2010/main" val="4021371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505064" y="3939154"/>
            <a:ext cx="1567288" cy="1351177"/>
          </a:xfrm>
          <a:prstGeom prst="roundRect">
            <a:avLst>
              <a:gd name="adj" fmla="val 4840"/>
            </a:avLst>
          </a:prstGeom>
          <a:gradFill>
            <a:gsLst>
              <a:gs pos="0">
                <a:srgbClr val="0070C0"/>
              </a:gs>
              <a:gs pos="50000">
                <a:srgbClr val="0070C0">
                  <a:alpha val="23000"/>
                </a:srgbClr>
              </a:gs>
              <a:gs pos="100000">
                <a:srgbClr val="00AEEF">
                  <a:tint val="23500"/>
                  <a:satMod val="160000"/>
                  <a:alpha val="0"/>
                </a:srgbClr>
              </a:gs>
            </a:gsLst>
            <a:lin ang="5400000" scaled="0"/>
          </a:gradFill>
        </p:spPr>
        <p:txBody>
          <a:bodyPr wrap="none" rtlCol="0">
            <a:noAutofit/>
          </a:bodyPr>
          <a:lstStyle/>
          <a:p>
            <a:pPr algn="ctr" defTabSz="1219170">
              <a:defRPr/>
            </a:pPr>
            <a:r>
              <a:rPr lang="en-US" sz="1600" b="1" kern="0" dirty="0">
                <a:solidFill>
                  <a:prstClr val="white"/>
                </a:solidFill>
              </a:rPr>
              <a:t>Hi-K Metal Gate</a:t>
            </a:r>
          </a:p>
        </p:txBody>
      </p:sp>
      <p:sp>
        <p:nvSpPr>
          <p:cNvPr id="50" name="TextBox 49"/>
          <p:cNvSpPr txBox="1"/>
          <p:nvPr/>
        </p:nvSpPr>
        <p:spPr>
          <a:xfrm>
            <a:off x="643370" y="3451000"/>
            <a:ext cx="1894369" cy="1348825"/>
          </a:xfrm>
          <a:prstGeom prst="roundRect">
            <a:avLst>
              <a:gd name="adj" fmla="val 4840"/>
            </a:avLst>
          </a:prstGeom>
          <a:gradFill>
            <a:gsLst>
              <a:gs pos="0">
                <a:srgbClr val="0070C0"/>
              </a:gs>
              <a:gs pos="50000">
                <a:srgbClr val="0070C0">
                  <a:alpha val="23000"/>
                </a:srgbClr>
              </a:gs>
              <a:gs pos="100000">
                <a:srgbClr val="00AEEF">
                  <a:tint val="23500"/>
                  <a:satMod val="160000"/>
                  <a:alpha val="0"/>
                </a:srgbClr>
              </a:gs>
            </a:gsLst>
            <a:lin ang="5400000" scaled="0"/>
          </a:gradFill>
        </p:spPr>
        <p:txBody>
          <a:bodyPr wrap="none" rtlCol="0">
            <a:noAutofit/>
          </a:bodyPr>
          <a:lstStyle/>
          <a:p>
            <a:pPr algn="ctr" defTabSz="1219170">
              <a:defRPr/>
            </a:pPr>
            <a:r>
              <a:rPr lang="en-US" sz="1600" b="1" kern="0" dirty="0">
                <a:solidFill>
                  <a:prstClr val="white"/>
                </a:solidFill>
              </a:rPr>
              <a:t> Strained Silicon</a:t>
            </a:r>
          </a:p>
        </p:txBody>
      </p:sp>
      <p:sp>
        <p:nvSpPr>
          <p:cNvPr id="25" name="TextBox 24"/>
          <p:cNvSpPr txBox="1"/>
          <p:nvPr/>
        </p:nvSpPr>
        <p:spPr>
          <a:xfrm>
            <a:off x="7316951" y="4263726"/>
            <a:ext cx="1567288" cy="1351177"/>
          </a:xfrm>
          <a:prstGeom prst="roundRect">
            <a:avLst>
              <a:gd name="adj" fmla="val 4840"/>
            </a:avLst>
          </a:prstGeom>
          <a:gradFill>
            <a:gsLst>
              <a:gs pos="0">
                <a:srgbClr val="0070C0"/>
              </a:gs>
              <a:gs pos="50000">
                <a:srgbClr val="0070C0">
                  <a:alpha val="23000"/>
                </a:srgbClr>
              </a:gs>
              <a:gs pos="100000">
                <a:srgbClr val="00AEEF">
                  <a:tint val="23500"/>
                  <a:satMod val="160000"/>
                  <a:alpha val="0"/>
                </a:srgbClr>
              </a:gs>
            </a:gsLst>
            <a:lin ang="5400000" scaled="0"/>
          </a:gradFill>
        </p:spPr>
        <p:txBody>
          <a:bodyPr wrap="none" rtlCol="0">
            <a:noAutofit/>
          </a:bodyPr>
          <a:lstStyle/>
          <a:p>
            <a:pPr algn="ctr" defTabSz="1219170">
              <a:defRPr/>
            </a:pPr>
            <a:r>
              <a:rPr lang="en-US" sz="1600" b="1" kern="0" dirty="0">
                <a:solidFill>
                  <a:prstClr val="white"/>
                </a:solidFill>
              </a:rPr>
              <a:t>3D Transistors</a:t>
            </a:r>
          </a:p>
        </p:txBody>
      </p:sp>
      <p:sp>
        <p:nvSpPr>
          <p:cNvPr id="27" name="Right Arrow 26"/>
          <p:cNvSpPr/>
          <p:nvPr/>
        </p:nvSpPr>
        <p:spPr bwMode="auto">
          <a:xfrm rot="277360">
            <a:off x="-19139" y="4578978"/>
            <a:ext cx="12076147" cy="720933"/>
          </a:xfrm>
          <a:prstGeom prst="rightArrow">
            <a:avLst/>
          </a:prstGeom>
          <a:solidFill>
            <a:schemeClr val="accent4">
              <a:alpha val="39000"/>
            </a:schemeClr>
          </a:solidFill>
          <a:ln w="9525" cap="flat" cmpd="sng" algn="ctr">
            <a:no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defTabSz="1219170" fontAlgn="base">
              <a:lnSpc>
                <a:spcPct val="95000"/>
              </a:lnSpc>
              <a:spcBef>
                <a:spcPct val="30000"/>
              </a:spcBef>
              <a:spcAft>
                <a:spcPct val="0"/>
              </a:spcAft>
              <a:buClr>
                <a:prstClr val="white"/>
              </a:buClr>
              <a:defRPr/>
            </a:pPr>
            <a:endParaRPr lang="en-US" sz="1467" kern="0" dirty="0">
              <a:solidFill>
                <a:prstClr val="white"/>
              </a:solidFill>
              <a:effectLst>
                <a:outerShdw blurRad="38100" dist="38100" dir="2700000" algn="tl">
                  <a:srgbClr val="000000">
                    <a:alpha val="43137"/>
                  </a:srgbClr>
                </a:outerShdw>
              </a:effectLst>
              <a:latin typeface="Arial Narrow" pitchFamily="34" charset="0"/>
            </a:endParaRPr>
          </a:p>
        </p:txBody>
      </p:sp>
      <p:pic>
        <p:nvPicPr>
          <p:cNvPr id="28" name="Picture 2" descr="L:\RESTRICT\WORKING\OTELLINI\2009\2009_05_IM\Images\65nm.png"/>
          <p:cNvPicPr>
            <a:picLocks noChangeAspect="1" noChangeArrowheads="1"/>
          </p:cNvPicPr>
          <p:nvPr/>
        </p:nvPicPr>
        <p:blipFill rotWithShape="1">
          <a:blip r:embed="rId3" cstate="screen">
            <a:duotone>
              <a:srgbClr val="004280">
                <a:shade val="45000"/>
                <a:satMod val="135000"/>
              </a:srgbClr>
              <a:prstClr val="white"/>
            </a:duotone>
            <a:extLst>
              <a:ext uri="{28A0092B-C50C-407E-A947-70E740481C1C}">
                <a14:useLocalDpi xmlns:a14="http://schemas.microsoft.com/office/drawing/2010/main"/>
              </a:ext>
            </a:extLst>
          </a:blip>
          <a:srcRect l="8151" t="10332" r="7946" b="9742"/>
          <a:stretch/>
        </p:blipFill>
        <p:spPr bwMode="auto">
          <a:xfrm rot="435068">
            <a:off x="2818552" y="4024357"/>
            <a:ext cx="1493152" cy="1481763"/>
          </a:xfrm>
          <a:prstGeom prst="ellipse">
            <a:avLst/>
          </a:prstGeom>
          <a:noFill/>
          <a:ln w="57150">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9" name="Picture 3" descr="L:\RESTRICT\WORKING\OTELLINI\2009\2009_05_IM\Images\90nm.png"/>
          <p:cNvPicPr>
            <a:picLocks noChangeAspect="1" noChangeArrowheads="1"/>
          </p:cNvPicPr>
          <p:nvPr/>
        </p:nvPicPr>
        <p:blipFill rotWithShape="1">
          <a:blip r:embed="rId4" cstate="screen">
            <a:duotone>
              <a:srgbClr val="004280">
                <a:shade val="45000"/>
                <a:satMod val="135000"/>
              </a:srgbClr>
              <a:prstClr val="white"/>
            </a:duotone>
            <a:extLst>
              <a:ext uri="{28A0092B-C50C-407E-A947-70E740481C1C}">
                <a14:useLocalDpi xmlns:a14="http://schemas.microsoft.com/office/drawing/2010/main"/>
              </a:ext>
            </a:extLst>
          </a:blip>
          <a:srcRect l="9172" t="9697" r="11518" b="10533"/>
          <a:stretch/>
        </p:blipFill>
        <p:spPr bwMode="auto">
          <a:xfrm>
            <a:off x="709403" y="3802317"/>
            <a:ext cx="1762304" cy="1703803"/>
          </a:xfrm>
          <a:prstGeom prst="ellipse">
            <a:avLst/>
          </a:prstGeom>
          <a:noFill/>
          <a:ln w="57150">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 name="Picture 4" descr="L:\RESTRICT\WORKING\OTELLINI\2009\2009_05_IM\Images\45nm.png"/>
          <p:cNvPicPr>
            <a:picLocks noChangeAspect="1" noChangeArrowheads="1"/>
          </p:cNvPicPr>
          <p:nvPr/>
        </p:nvPicPr>
        <p:blipFill rotWithShape="1">
          <a:blip r:embed="rId5" cstate="screen">
            <a:duotone>
              <a:srgbClr val="004280">
                <a:shade val="45000"/>
                <a:satMod val="135000"/>
              </a:srgbClr>
              <a:prstClr val="white"/>
            </a:duotone>
            <a:extLst>
              <a:ext uri="{28A0092B-C50C-407E-A947-70E740481C1C}">
                <a14:useLocalDpi xmlns:a14="http://schemas.microsoft.com/office/drawing/2010/main"/>
              </a:ext>
            </a:extLst>
          </a:blip>
          <a:srcRect l="7312" t="6949" r="8862" b="6352"/>
          <a:stretch/>
        </p:blipFill>
        <p:spPr bwMode="auto">
          <a:xfrm rot="1233387">
            <a:off x="4658548" y="4273738"/>
            <a:ext cx="1236816" cy="1232383"/>
          </a:xfrm>
          <a:prstGeom prst="ellipse">
            <a:avLst/>
          </a:prstGeom>
          <a:noFill/>
          <a:ln w="57150">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1" name="Picture 5" descr="L:\RESTRICT\WORKING\OTELLINI\2010\2010_01_CES\Images\Contemporary Slicon Images\32nm_gate.PNG"/>
          <p:cNvPicPr>
            <a:picLocks noChangeAspect="1" noChangeArrowheads="1"/>
          </p:cNvPicPr>
          <p:nvPr/>
        </p:nvPicPr>
        <p:blipFill rotWithShape="1">
          <a:blip r:embed="rId6" cstate="screen">
            <a:duotone>
              <a:srgbClr val="004280">
                <a:shade val="45000"/>
                <a:satMod val="135000"/>
              </a:srgb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l="2588" t="4003" r="2588" b="4003"/>
          <a:stretch/>
        </p:blipFill>
        <p:spPr bwMode="auto">
          <a:xfrm>
            <a:off x="6242209" y="4459053"/>
            <a:ext cx="1079281" cy="1047068"/>
          </a:xfrm>
          <a:prstGeom prst="ellipse">
            <a:avLst/>
          </a:prstGeom>
          <a:noFill/>
          <a:ln w="57150">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2" name="Picture 7" descr="http://assets.vr-zone.net/12064/tri2.jpg"/>
          <p:cNvPicPr>
            <a:picLocks noChangeAspect="1" noChangeArrowheads="1"/>
          </p:cNvPicPr>
          <p:nvPr/>
        </p:nvPicPr>
        <p:blipFill rotWithShape="1">
          <a:blip r:embed="rId8" cstate="screen">
            <a:duotone>
              <a:srgbClr val="004280">
                <a:shade val="45000"/>
                <a:satMod val="135000"/>
              </a:srgbClr>
              <a:prstClr val="white"/>
            </a:duotone>
            <a:extLst>
              <a:ext uri="{28A0092B-C50C-407E-A947-70E740481C1C}">
                <a14:useLocalDpi xmlns:a14="http://schemas.microsoft.com/office/drawing/2010/main"/>
              </a:ext>
            </a:extLst>
          </a:blip>
          <a:srcRect/>
          <a:stretch/>
        </p:blipFill>
        <p:spPr bwMode="auto">
          <a:xfrm>
            <a:off x="7671073" y="4609235"/>
            <a:ext cx="878748" cy="896885"/>
          </a:xfrm>
          <a:prstGeom prst="ellipse">
            <a:avLst/>
          </a:prstGeom>
          <a:noFill/>
          <a:ln w="57150">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4" name="Oval 33"/>
          <p:cNvSpPr/>
          <p:nvPr/>
        </p:nvSpPr>
        <p:spPr bwMode="auto">
          <a:xfrm>
            <a:off x="9961897" y="4981348"/>
            <a:ext cx="557776" cy="557776"/>
          </a:xfrm>
          <a:prstGeom prst="ellipse">
            <a:avLst/>
          </a:prstGeom>
          <a:solidFill>
            <a:schemeClr val="bg1">
              <a:alpha val="99000"/>
            </a:schemeClr>
          </a:solidFill>
          <a:ln w="5715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121829" tIns="60917" rIns="121829" bIns="60917" numCol="1" rtlCol="0" anchor="t" anchorCtr="1" compatLnSpc="1">
            <a:prstTxWarp prst="textNoShape">
              <a:avLst/>
            </a:prstTxWarp>
            <a:noAutofit/>
          </a:bodyPr>
          <a:lstStyle/>
          <a:p>
            <a:pPr algn="ctr" defTabSz="1219170" fontAlgn="base">
              <a:lnSpc>
                <a:spcPct val="95000"/>
              </a:lnSpc>
              <a:spcBef>
                <a:spcPct val="30000"/>
              </a:spcBef>
              <a:spcAft>
                <a:spcPct val="0"/>
              </a:spcAft>
              <a:buClr>
                <a:prstClr val="white"/>
              </a:buClr>
              <a:defRPr/>
            </a:pPr>
            <a:endParaRPr lang="en-US" sz="1467" kern="0" dirty="0">
              <a:solidFill>
                <a:prstClr val="white"/>
              </a:solidFill>
              <a:effectLst>
                <a:outerShdw blurRad="38100" dist="38100" dir="2700000" algn="tl">
                  <a:srgbClr val="000000">
                    <a:alpha val="43137"/>
                  </a:srgbClr>
                </a:outerShdw>
              </a:effectLst>
              <a:latin typeface="Arial Narrow" pitchFamily="34" charset="0"/>
            </a:endParaRPr>
          </a:p>
        </p:txBody>
      </p:sp>
      <p:sp>
        <p:nvSpPr>
          <p:cNvPr id="35" name="Oval 34"/>
          <p:cNvSpPr/>
          <p:nvPr/>
        </p:nvSpPr>
        <p:spPr bwMode="auto">
          <a:xfrm>
            <a:off x="10885265" y="5126569"/>
            <a:ext cx="412556" cy="412556"/>
          </a:xfrm>
          <a:prstGeom prst="ellipse">
            <a:avLst/>
          </a:prstGeom>
          <a:solidFill>
            <a:schemeClr val="bg1">
              <a:alpha val="99000"/>
            </a:schemeClr>
          </a:solidFill>
          <a:ln w="5715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121829" tIns="60917" rIns="121829" bIns="60917" numCol="1" rtlCol="0" anchor="t" anchorCtr="1" compatLnSpc="1">
            <a:prstTxWarp prst="textNoShape">
              <a:avLst/>
            </a:prstTxWarp>
            <a:noAutofit/>
          </a:bodyPr>
          <a:lstStyle/>
          <a:p>
            <a:pPr algn="ctr" defTabSz="1219170" fontAlgn="base">
              <a:lnSpc>
                <a:spcPct val="95000"/>
              </a:lnSpc>
              <a:spcBef>
                <a:spcPct val="30000"/>
              </a:spcBef>
              <a:spcAft>
                <a:spcPct val="0"/>
              </a:spcAft>
              <a:buClr>
                <a:prstClr val="white"/>
              </a:buClr>
              <a:defRPr/>
            </a:pPr>
            <a:endParaRPr lang="en-US" sz="1467" kern="0" dirty="0">
              <a:solidFill>
                <a:prstClr val="white"/>
              </a:solidFill>
              <a:effectLst>
                <a:outerShdw blurRad="38100" dist="38100" dir="2700000" algn="tl">
                  <a:srgbClr val="000000">
                    <a:alpha val="43137"/>
                  </a:srgbClr>
                </a:outerShdw>
              </a:effectLst>
              <a:latin typeface="Arial Narrow" pitchFamily="34" charset="0"/>
            </a:endParaRPr>
          </a:p>
        </p:txBody>
      </p:sp>
      <p:sp>
        <p:nvSpPr>
          <p:cNvPr id="36" name="TextBox 35"/>
          <p:cNvSpPr txBox="1"/>
          <p:nvPr/>
        </p:nvSpPr>
        <p:spPr>
          <a:xfrm>
            <a:off x="3072045" y="5565637"/>
            <a:ext cx="986167" cy="572336"/>
          </a:xfrm>
          <a:prstGeom prst="rect">
            <a:avLst/>
          </a:prstGeom>
          <a:noFill/>
        </p:spPr>
        <p:txBody>
          <a:bodyPr wrap="none" rtlCol="0">
            <a:spAutoFit/>
          </a:bodyPr>
          <a:lstStyle/>
          <a:p>
            <a:pPr algn="ctr" defTabSz="1219170">
              <a:lnSpc>
                <a:spcPct val="90000"/>
              </a:lnSpc>
              <a:defRPr/>
            </a:pPr>
            <a:r>
              <a:rPr lang="en-US" sz="1333" kern="0" dirty="0">
                <a:solidFill>
                  <a:prstClr val="white"/>
                </a:solidFill>
              </a:rPr>
              <a:t> </a:t>
            </a:r>
            <a:r>
              <a:rPr lang="en-US" sz="2133" kern="0" dirty="0">
                <a:solidFill>
                  <a:prstClr val="white"/>
                </a:solidFill>
              </a:rPr>
              <a:t/>
            </a:r>
            <a:br>
              <a:rPr lang="en-US" sz="2133" kern="0" dirty="0">
                <a:solidFill>
                  <a:prstClr val="white"/>
                </a:solidFill>
              </a:rPr>
            </a:br>
            <a:r>
              <a:rPr lang="en-US" sz="2133" b="1" kern="0" dirty="0">
                <a:solidFill>
                  <a:prstClr val="white"/>
                </a:solidFill>
              </a:rPr>
              <a:t>65 nm</a:t>
            </a:r>
          </a:p>
        </p:txBody>
      </p:sp>
      <p:sp>
        <p:nvSpPr>
          <p:cNvPr id="37" name="TextBox 36"/>
          <p:cNvSpPr txBox="1"/>
          <p:nvPr/>
        </p:nvSpPr>
        <p:spPr>
          <a:xfrm>
            <a:off x="4783873" y="5565637"/>
            <a:ext cx="986167" cy="572336"/>
          </a:xfrm>
          <a:prstGeom prst="rect">
            <a:avLst/>
          </a:prstGeom>
          <a:noFill/>
        </p:spPr>
        <p:txBody>
          <a:bodyPr wrap="none" rtlCol="0">
            <a:spAutoFit/>
          </a:bodyPr>
          <a:lstStyle/>
          <a:p>
            <a:pPr algn="ctr" defTabSz="1219170">
              <a:lnSpc>
                <a:spcPct val="90000"/>
              </a:lnSpc>
              <a:defRPr/>
            </a:pPr>
            <a:r>
              <a:rPr lang="en-US" sz="1333" kern="0" dirty="0">
                <a:solidFill>
                  <a:prstClr val="white"/>
                </a:solidFill>
              </a:rPr>
              <a:t> </a:t>
            </a:r>
            <a:r>
              <a:rPr lang="en-US" sz="2133" kern="0" dirty="0">
                <a:solidFill>
                  <a:prstClr val="white"/>
                </a:solidFill>
              </a:rPr>
              <a:t/>
            </a:r>
            <a:br>
              <a:rPr lang="en-US" sz="2133" kern="0" dirty="0">
                <a:solidFill>
                  <a:prstClr val="white"/>
                </a:solidFill>
              </a:rPr>
            </a:br>
            <a:r>
              <a:rPr lang="en-US" sz="2133" b="1" kern="0" dirty="0">
                <a:solidFill>
                  <a:prstClr val="white"/>
                </a:solidFill>
              </a:rPr>
              <a:t>45 nm</a:t>
            </a:r>
          </a:p>
        </p:txBody>
      </p:sp>
      <p:sp>
        <p:nvSpPr>
          <p:cNvPr id="38" name="TextBox 37"/>
          <p:cNvSpPr txBox="1"/>
          <p:nvPr/>
        </p:nvSpPr>
        <p:spPr>
          <a:xfrm>
            <a:off x="6288767" y="5565637"/>
            <a:ext cx="986167" cy="572336"/>
          </a:xfrm>
          <a:prstGeom prst="rect">
            <a:avLst/>
          </a:prstGeom>
          <a:noFill/>
        </p:spPr>
        <p:txBody>
          <a:bodyPr wrap="none" rtlCol="0">
            <a:spAutoFit/>
          </a:bodyPr>
          <a:lstStyle/>
          <a:p>
            <a:pPr algn="ctr" defTabSz="1219170">
              <a:lnSpc>
                <a:spcPct val="90000"/>
              </a:lnSpc>
              <a:defRPr/>
            </a:pPr>
            <a:r>
              <a:rPr lang="en-US" sz="1333" kern="0" dirty="0">
                <a:solidFill>
                  <a:prstClr val="white"/>
                </a:solidFill>
              </a:rPr>
              <a:t> </a:t>
            </a:r>
            <a:r>
              <a:rPr lang="en-US" sz="2133" kern="0" dirty="0">
                <a:solidFill>
                  <a:prstClr val="white"/>
                </a:solidFill>
              </a:rPr>
              <a:t/>
            </a:r>
            <a:br>
              <a:rPr lang="en-US" sz="2133" kern="0" dirty="0">
                <a:solidFill>
                  <a:prstClr val="white"/>
                </a:solidFill>
              </a:rPr>
            </a:br>
            <a:r>
              <a:rPr lang="en-US" sz="2133" b="1" kern="0" dirty="0">
                <a:solidFill>
                  <a:prstClr val="white"/>
                </a:solidFill>
              </a:rPr>
              <a:t>32 nm</a:t>
            </a:r>
          </a:p>
        </p:txBody>
      </p:sp>
      <p:sp>
        <p:nvSpPr>
          <p:cNvPr id="39" name="TextBox 38"/>
          <p:cNvSpPr txBox="1"/>
          <p:nvPr/>
        </p:nvSpPr>
        <p:spPr>
          <a:xfrm>
            <a:off x="7617365" y="5565637"/>
            <a:ext cx="986167" cy="572336"/>
          </a:xfrm>
          <a:prstGeom prst="rect">
            <a:avLst/>
          </a:prstGeom>
          <a:noFill/>
        </p:spPr>
        <p:txBody>
          <a:bodyPr wrap="none" rtlCol="0">
            <a:spAutoFit/>
          </a:bodyPr>
          <a:lstStyle/>
          <a:p>
            <a:pPr algn="ctr" defTabSz="1219170">
              <a:lnSpc>
                <a:spcPct val="90000"/>
              </a:lnSpc>
              <a:defRPr/>
            </a:pPr>
            <a:r>
              <a:rPr lang="en-US" sz="1333" kern="0" dirty="0">
                <a:solidFill>
                  <a:prstClr val="white"/>
                </a:solidFill>
              </a:rPr>
              <a:t> </a:t>
            </a:r>
            <a:r>
              <a:rPr lang="en-US" sz="2133" kern="0" dirty="0">
                <a:solidFill>
                  <a:prstClr val="white"/>
                </a:solidFill>
              </a:rPr>
              <a:t/>
            </a:r>
            <a:br>
              <a:rPr lang="en-US" sz="2133" kern="0" dirty="0">
                <a:solidFill>
                  <a:prstClr val="white"/>
                </a:solidFill>
              </a:rPr>
            </a:br>
            <a:r>
              <a:rPr lang="en-US" sz="2133" b="1" kern="0" dirty="0">
                <a:solidFill>
                  <a:prstClr val="white"/>
                </a:solidFill>
              </a:rPr>
              <a:t>22 nm</a:t>
            </a:r>
          </a:p>
        </p:txBody>
      </p:sp>
      <p:sp>
        <p:nvSpPr>
          <p:cNvPr id="40" name="TextBox 39"/>
          <p:cNvSpPr txBox="1"/>
          <p:nvPr/>
        </p:nvSpPr>
        <p:spPr>
          <a:xfrm>
            <a:off x="8770495" y="5565637"/>
            <a:ext cx="986167" cy="572336"/>
          </a:xfrm>
          <a:prstGeom prst="rect">
            <a:avLst/>
          </a:prstGeom>
          <a:noFill/>
        </p:spPr>
        <p:txBody>
          <a:bodyPr wrap="none" rtlCol="0">
            <a:spAutoFit/>
          </a:bodyPr>
          <a:lstStyle/>
          <a:p>
            <a:pPr algn="ctr" defTabSz="1219170">
              <a:lnSpc>
                <a:spcPct val="90000"/>
              </a:lnSpc>
              <a:defRPr/>
            </a:pPr>
            <a:r>
              <a:rPr lang="en-US" sz="1333" b="1" kern="0" dirty="0">
                <a:solidFill>
                  <a:prstClr val="white"/>
                </a:solidFill>
              </a:rPr>
              <a:t> </a:t>
            </a:r>
            <a:r>
              <a:rPr lang="en-US" sz="2133" b="1" kern="0" dirty="0">
                <a:solidFill>
                  <a:prstClr val="white"/>
                </a:solidFill>
              </a:rPr>
              <a:t/>
            </a:r>
            <a:br>
              <a:rPr lang="en-US" sz="2133" b="1" kern="0" dirty="0">
                <a:solidFill>
                  <a:prstClr val="white"/>
                </a:solidFill>
              </a:rPr>
            </a:br>
            <a:r>
              <a:rPr lang="en-US" sz="2133" b="1" kern="0" dirty="0">
                <a:solidFill>
                  <a:prstClr val="white"/>
                </a:solidFill>
              </a:rPr>
              <a:t>14 nm</a:t>
            </a:r>
          </a:p>
        </p:txBody>
      </p:sp>
      <p:sp>
        <p:nvSpPr>
          <p:cNvPr id="41" name="TextBox 40"/>
          <p:cNvSpPr txBox="1"/>
          <p:nvPr/>
        </p:nvSpPr>
        <p:spPr>
          <a:xfrm>
            <a:off x="9754131" y="5565637"/>
            <a:ext cx="986167" cy="572336"/>
          </a:xfrm>
          <a:prstGeom prst="rect">
            <a:avLst/>
          </a:prstGeom>
          <a:noFill/>
        </p:spPr>
        <p:txBody>
          <a:bodyPr wrap="none" rtlCol="0">
            <a:spAutoFit/>
          </a:bodyPr>
          <a:lstStyle/>
          <a:p>
            <a:pPr algn="ctr" defTabSz="1219170">
              <a:lnSpc>
                <a:spcPct val="90000"/>
              </a:lnSpc>
              <a:defRPr/>
            </a:pPr>
            <a:r>
              <a:rPr lang="en-US" sz="1333" b="1" kern="0" dirty="0">
                <a:solidFill>
                  <a:prstClr val="white"/>
                </a:solidFill>
              </a:rPr>
              <a:t> </a:t>
            </a:r>
            <a:r>
              <a:rPr lang="en-US" sz="2133" b="1" kern="0" dirty="0">
                <a:solidFill>
                  <a:prstClr val="white"/>
                </a:solidFill>
              </a:rPr>
              <a:t/>
            </a:r>
            <a:br>
              <a:rPr lang="en-US" sz="2133" b="1" kern="0" dirty="0">
                <a:solidFill>
                  <a:prstClr val="white"/>
                </a:solidFill>
              </a:rPr>
            </a:br>
            <a:r>
              <a:rPr lang="en-US" sz="2133" b="1" kern="0" dirty="0">
                <a:solidFill>
                  <a:prstClr val="white"/>
                </a:solidFill>
              </a:rPr>
              <a:t>10 nm</a:t>
            </a:r>
          </a:p>
        </p:txBody>
      </p:sp>
      <p:sp>
        <p:nvSpPr>
          <p:cNvPr id="42" name="TextBox 41"/>
          <p:cNvSpPr txBox="1"/>
          <p:nvPr/>
        </p:nvSpPr>
        <p:spPr>
          <a:xfrm>
            <a:off x="10692264" y="5565637"/>
            <a:ext cx="824264" cy="572336"/>
          </a:xfrm>
          <a:prstGeom prst="rect">
            <a:avLst/>
          </a:prstGeom>
          <a:noFill/>
        </p:spPr>
        <p:txBody>
          <a:bodyPr wrap="none" rtlCol="0">
            <a:spAutoFit/>
          </a:bodyPr>
          <a:lstStyle/>
          <a:p>
            <a:pPr algn="ctr" defTabSz="1219170">
              <a:lnSpc>
                <a:spcPct val="90000"/>
              </a:lnSpc>
              <a:defRPr/>
            </a:pPr>
            <a:r>
              <a:rPr lang="en-US" sz="1333" b="1" kern="0" dirty="0">
                <a:solidFill>
                  <a:prstClr val="white"/>
                </a:solidFill>
              </a:rPr>
              <a:t> </a:t>
            </a:r>
            <a:r>
              <a:rPr lang="en-US" sz="2133" b="1" kern="0" dirty="0">
                <a:solidFill>
                  <a:prstClr val="white"/>
                </a:solidFill>
              </a:rPr>
              <a:t/>
            </a:r>
            <a:br>
              <a:rPr lang="en-US" sz="2133" b="1" kern="0" dirty="0">
                <a:solidFill>
                  <a:prstClr val="white"/>
                </a:solidFill>
              </a:rPr>
            </a:br>
            <a:r>
              <a:rPr lang="en-US" sz="2133" b="1" kern="0" dirty="0">
                <a:solidFill>
                  <a:prstClr val="white"/>
                </a:solidFill>
              </a:rPr>
              <a:t>7 nm</a:t>
            </a:r>
          </a:p>
        </p:txBody>
      </p:sp>
      <p:sp>
        <p:nvSpPr>
          <p:cNvPr id="43" name="TextBox 42"/>
          <p:cNvSpPr txBox="1"/>
          <p:nvPr/>
        </p:nvSpPr>
        <p:spPr>
          <a:xfrm>
            <a:off x="1097473" y="5565637"/>
            <a:ext cx="986167" cy="572336"/>
          </a:xfrm>
          <a:prstGeom prst="rect">
            <a:avLst/>
          </a:prstGeom>
          <a:noFill/>
        </p:spPr>
        <p:txBody>
          <a:bodyPr wrap="none" rtlCol="0">
            <a:spAutoFit/>
          </a:bodyPr>
          <a:lstStyle/>
          <a:p>
            <a:pPr algn="ctr" defTabSz="1219170">
              <a:lnSpc>
                <a:spcPct val="90000"/>
              </a:lnSpc>
              <a:defRPr/>
            </a:pPr>
            <a:r>
              <a:rPr lang="en-US" sz="1333" kern="0" dirty="0">
                <a:solidFill>
                  <a:prstClr val="white"/>
                </a:solidFill>
              </a:rPr>
              <a:t> </a:t>
            </a:r>
            <a:r>
              <a:rPr lang="en-US" sz="2133" kern="0" dirty="0">
                <a:solidFill>
                  <a:prstClr val="white"/>
                </a:solidFill>
              </a:rPr>
              <a:t/>
            </a:r>
            <a:br>
              <a:rPr lang="en-US" sz="2133" kern="0" dirty="0">
                <a:solidFill>
                  <a:prstClr val="white"/>
                </a:solidFill>
              </a:rPr>
            </a:br>
            <a:r>
              <a:rPr lang="en-US" sz="2133" b="1" kern="0" dirty="0">
                <a:solidFill>
                  <a:prstClr val="white"/>
                </a:solidFill>
              </a:rPr>
              <a:t>90 nm</a:t>
            </a:r>
          </a:p>
        </p:txBody>
      </p:sp>
      <p:pic>
        <p:nvPicPr>
          <p:cNvPr id="4098" name="Picture 2" descr="http://www.texnotron.com/uploads/posts/2013-05/1368704116_gordon-moore.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09901" y="1047317"/>
            <a:ext cx="3019545" cy="2131983"/>
          </a:xfrm>
          <a:prstGeom prst="roundRect">
            <a:avLst>
              <a:gd name="adj" fmla="val 0"/>
            </a:avLst>
          </a:prstGeom>
          <a:noFill/>
          <a:ln w="69850" cmpd="thickThin">
            <a:solidFill>
              <a:schemeClr val="accent3"/>
            </a:solidFill>
          </a:ln>
          <a:effectLst>
            <a:outerShdw blurRad="57785" dist="33020" dir="3180000" algn="ctr">
              <a:srgbClr val="000000">
                <a:alpha val="30000"/>
              </a:srgbClr>
            </a:outerShdw>
          </a:effectLst>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80263" y="1505635"/>
            <a:ext cx="5516254" cy="1323632"/>
          </a:xfrm>
          <a:prstGeom prst="rect">
            <a:avLst/>
          </a:prstGeom>
          <a:noFill/>
        </p:spPr>
        <p:txBody>
          <a:bodyPr wrap="none" rtlCol="0">
            <a:spAutoFit/>
          </a:bodyPr>
          <a:lstStyle/>
          <a:p>
            <a:r>
              <a:rPr lang="en-US" sz="2667" i="1" dirty="0">
                <a:solidFill>
                  <a:srgbClr val="F3D54E"/>
                </a:solidFill>
              </a:rPr>
              <a:t>Enabling new devices with higher </a:t>
            </a:r>
            <a:br>
              <a:rPr lang="en-US" sz="2667" i="1" dirty="0">
                <a:solidFill>
                  <a:srgbClr val="F3D54E"/>
                </a:solidFill>
              </a:rPr>
            </a:br>
            <a:r>
              <a:rPr lang="en-US" sz="2667" i="1" dirty="0">
                <a:solidFill>
                  <a:srgbClr val="F3D54E"/>
                </a:solidFill>
              </a:rPr>
              <a:t>functionality and complexity while </a:t>
            </a:r>
            <a:br>
              <a:rPr lang="en-US" sz="2667" i="1" dirty="0">
                <a:solidFill>
                  <a:srgbClr val="F3D54E"/>
                </a:solidFill>
              </a:rPr>
            </a:br>
            <a:r>
              <a:rPr lang="en-US" sz="2667" i="1" dirty="0">
                <a:solidFill>
                  <a:srgbClr val="F3D54E"/>
                </a:solidFill>
              </a:rPr>
              <a:t>controlling power, cost, and size</a:t>
            </a:r>
            <a:endParaRPr lang="en-US" sz="1400" dirty="0">
              <a:solidFill>
                <a:srgbClr val="F3D54E"/>
              </a:solidFill>
              <a:cs typeface="Neo Sans Intel"/>
            </a:endParaRPr>
          </a:p>
        </p:txBody>
      </p:sp>
      <p:sp>
        <p:nvSpPr>
          <p:cNvPr id="44" name="Slide Number Placeholder 5"/>
          <p:cNvSpPr>
            <a:spLocks noGrp="1"/>
          </p:cNvSpPr>
          <p:nvPr>
            <p:ph type="sldNum" sz="quarter" idx="4294967295"/>
          </p:nvPr>
        </p:nvSpPr>
        <p:spPr>
          <a:xfrm>
            <a:off x="9046473" y="6407007"/>
            <a:ext cx="2844800" cy="365125"/>
          </a:xfrm>
          <a:prstGeom prst="rect">
            <a:avLst/>
          </a:prstGeom>
        </p:spPr>
        <p:txBody>
          <a:bodyPr vert="horz" lIns="0" tIns="0" rIns="0" bIns="0" rtlCol="0" anchor="ctr"/>
          <a:lstStyle/>
          <a:p>
            <a:fld id="{EE2556C5-CE8C-6547-B838-EA80C61A4AF7}" type="slidenum">
              <a:rPr lang="en-US">
                <a:solidFill>
                  <a:srgbClr val="FFFFFF"/>
                </a:solidFill>
                <a:latin typeface="Intel Clear Light" panose="020B0404020203020204" pitchFamily="34" charset="0"/>
                <a:cs typeface="Neo Sans Intel Light"/>
              </a:rPr>
              <a:pPr/>
              <a:t>4</a:t>
            </a:fld>
            <a:endParaRPr lang="en-US" dirty="0">
              <a:solidFill>
                <a:srgbClr val="FFFFFF"/>
              </a:solidFill>
              <a:latin typeface="Intel Clear Light" panose="020B0404020203020204" pitchFamily="34" charset="0"/>
              <a:cs typeface="Neo Sans Intel Light"/>
            </a:endParaRPr>
          </a:p>
        </p:txBody>
      </p:sp>
      <p:sp>
        <p:nvSpPr>
          <p:cNvPr id="48" name="Title 1"/>
          <p:cNvSpPr>
            <a:spLocks noGrp="1"/>
          </p:cNvSpPr>
          <p:nvPr>
            <p:ph type="title"/>
          </p:nvPr>
        </p:nvSpPr>
        <p:spPr>
          <a:xfrm>
            <a:off x="-104159" y="264479"/>
            <a:ext cx="6100901" cy="753229"/>
          </a:xfrm>
        </p:spPr>
        <p:txBody>
          <a:bodyPr>
            <a:noAutofit/>
          </a:bodyPr>
          <a:lstStyle/>
          <a:p>
            <a:pPr>
              <a:lnSpc>
                <a:spcPct val="85000"/>
              </a:lnSpc>
            </a:pPr>
            <a:r>
              <a:rPr lang="en-US" dirty="0">
                <a:latin typeface="Intel Clear Pro" panose="020B0804020202060201" pitchFamily="34" charset="0"/>
                <a:cs typeface="Intel Clear Pro" panose="020B0804020202060201" pitchFamily="34" charset="0"/>
              </a:rPr>
              <a:t>Executing to Moore’s Law</a:t>
            </a:r>
          </a:p>
        </p:txBody>
      </p:sp>
      <p:pic>
        <p:nvPicPr>
          <p:cNvPr id="1027" name="Picture 2" descr="image001"/>
          <p:cNvPicPr>
            <a:picLocks noChangeAspect="1" noChangeArrowheads="1"/>
          </p:cNvPicPr>
          <p:nvPr/>
        </p:nvPicPr>
        <p:blipFill rotWithShape="1">
          <a:blip r:embed="rId10" cstate="screen">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6499"/>
                    </a14:imgEffect>
                  </a14:imgLayer>
                </a14:imgProps>
              </a:ext>
              <a:ext uri="{28A0092B-C50C-407E-A947-70E740481C1C}">
                <a14:useLocalDpi xmlns:a14="http://schemas.microsoft.com/office/drawing/2010/main"/>
              </a:ext>
            </a:extLst>
          </a:blip>
          <a:srcRect l="-1" r="-1263"/>
          <a:stretch/>
        </p:blipFill>
        <p:spPr bwMode="auto">
          <a:xfrm>
            <a:off x="8906027" y="4820407"/>
            <a:ext cx="772932" cy="772932"/>
          </a:xfrm>
          <a:prstGeom prst="ellipse">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180263" y="1294810"/>
            <a:ext cx="5377021" cy="1012"/>
          </a:xfrm>
          <a:prstGeom prst="line">
            <a:avLst/>
          </a:prstGeom>
          <a:ln w="44450">
            <a:solidFill>
              <a:schemeClr val="accent3"/>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3" name="Content Placeholder 2"/>
          <p:cNvSpPr txBox="1">
            <a:spLocks/>
          </p:cNvSpPr>
          <p:nvPr/>
        </p:nvSpPr>
        <p:spPr>
          <a:xfrm>
            <a:off x="5518127" y="897714"/>
            <a:ext cx="3491773" cy="3060463"/>
          </a:xfrm>
          <a:prstGeom prst="rect">
            <a:avLst/>
          </a:prstGeom>
        </p:spPr>
        <p:txBody>
          <a:bodyP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altLang="en-US" sz="1467" i="1" dirty="0">
                <a:solidFill>
                  <a:srgbClr val="F3D54E"/>
                </a:solidFill>
                <a:cs typeface="Arial"/>
              </a:rPr>
              <a:t>“We need to continually improve our  manufacturing process, thereby reducing our burden on the environment and becoming an asset to the communities in which we live and work.”</a:t>
            </a:r>
            <a:br>
              <a:rPr lang="en-US" altLang="en-US" sz="1467" i="1" dirty="0">
                <a:solidFill>
                  <a:srgbClr val="F3D54E"/>
                </a:solidFill>
                <a:cs typeface="Arial"/>
              </a:rPr>
            </a:br>
            <a:endParaRPr lang="en-US" altLang="en-US" sz="1467" i="1" dirty="0">
              <a:solidFill>
                <a:srgbClr val="F3D54E"/>
              </a:solidFill>
              <a:cs typeface="Arial"/>
            </a:endParaRPr>
          </a:p>
          <a:p>
            <a:pPr algn="r"/>
            <a:r>
              <a:rPr lang="en-US" altLang="en-US" sz="1467" i="1" dirty="0">
                <a:solidFill>
                  <a:srgbClr val="F3D54E"/>
                </a:solidFill>
                <a:cs typeface="Arial"/>
              </a:rPr>
              <a:t>                Gordon Moore, Intel Chairman</a:t>
            </a:r>
          </a:p>
          <a:p>
            <a:pPr algn="r"/>
            <a:r>
              <a:rPr lang="en-US" altLang="en-US" sz="1467" i="1" dirty="0">
                <a:solidFill>
                  <a:srgbClr val="F3D54E"/>
                </a:solidFill>
                <a:cs typeface="Arial"/>
              </a:rPr>
              <a:t>	Letter in EHS Report </a:t>
            </a:r>
          </a:p>
          <a:p>
            <a:pPr algn="r">
              <a:spcBef>
                <a:spcPts val="200"/>
              </a:spcBef>
            </a:pPr>
            <a:r>
              <a:rPr lang="en-US" altLang="en-US" sz="1467" i="1" dirty="0">
                <a:solidFill>
                  <a:srgbClr val="F3D54E"/>
                </a:solidFill>
                <a:cs typeface="Arial"/>
              </a:rPr>
              <a:t>January 1995</a:t>
            </a:r>
          </a:p>
        </p:txBody>
      </p:sp>
    </p:spTree>
    <p:extLst>
      <p:ext uri="{BB962C8B-B14F-4D97-AF65-F5344CB8AC3E}">
        <p14:creationId xmlns:p14="http://schemas.microsoft.com/office/powerpoint/2010/main" val="36255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195" y="2285239"/>
            <a:ext cx="2734056" cy="3474720"/>
          </a:xfrm>
          <a:prstGeom prst="rect">
            <a:avLst/>
          </a:prstGeom>
          <a:blipFill>
            <a:blip r:embed="rId2" cstate="print"/>
            <a:stretch>
              <a:fillRect/>
            </a:stretch>
          </a:blipFill>
        </p:spPr>
        <p:txBody>
          <a:bodyPr wrap="square" lIns="0" tIns="0" rIns="0" bIns="0" rtlCol="0"/>
          <a:lstStyle/>
          <a:p>
            <a:pPr defTabSz="914377"/>
            <a:endParaRPr>
              <a:solidFill>
                <a:prstClr val="black"/>
              </a:solidFill>
            </a:endParaRPr>
          </a:p>
        </p:txBody>
      </p:sp>
      <p:sp>
        <p:nvSpPr>
          <p:cNvPr id="3" name="object 3"/>
          <p:cNvSpPr/>
          <p:nvPr/>
        </p:nvSpPr>
        <p:spPr>
          <a:xfrm>
            <a:off x="390169" y="2266189"/>
            <a:ext cx="2772131" cy="3512820"/>
          </a:xfrm>
          <a:prstGeom prst="rect">
            <a:avLst/>
          </a:prstGeom>
          <a:blipFill>
            <a:blip r:embed="rId3" cstate="print"/>
            <a:stretch>
              <a:fillRect/>
            </a:stretch>
          </a:blipFill>
        </p:spPr>
        <p:txBody>
          <a:bodyPr wrap="square" lIns="0" tIns="0" rIns="0" bIns="0" rtlCol="0"/>
          <a:lstStyle/>
          <a:p>
            <a:pPr defTabSz="914377"/>
            <a:endParaRPr>
              <a:solidFill>
                <a:prstClr val="black"/>
              </a:solidFill>
            </a:endParaRPr>
          </a:p>
        </p:txBody>
      </p:sp>
      <p:sp>
        <p:nvSpPr>
          <p:cNvPr id="4" name="object 4"/>
          <p:cNvSpPr/>
          <p:nvPr/>
        </p:nvSpPr>
        <p:spPr>
          <a:xfrm>
            <a:off x="576072" y="1429511"/>
            <a:ext cx="2054352" cy="2017776"/>
          </a:xfrm>
          <a:prstGeom prst="rect">
            <a:avLst/>
          </a:prstGeom>
          <a:blipFill>
            <a:blip r:embed="rId4" cstate="print"/>
            <a:stretch>
              <a:fillRect/>
            </a:stretch>
          </a:blipFill>
        </p:spPr>
        <p:txBody>
          <a:bodyPr wrap="square" lIns="0" tIns="0" rIns="0" bIns="0" rtlCol="0"/>
          <a:lstStyle/>
          <a:p>
            <a:pPr defTabSz="914377"/>
            <a:endParaRPr>
              <a:solidFill>
                <a:prstClr val="black"/>
              </a:solidFill>
            </a:endParaRPr>
          </a:p>
        </p:txBody>
      </p:sp>
      <p:sp>
        <p:nvSpPr>
          <p:cNvPr id="5" name="object 5"/>
          <p:cNvSpPr/>
          <p:nvPr/>
        </p:nvSpPr>
        <p:spPr>
          <a:xfrm>
            <a:off x="3307841" y="2285239"/>
            <a:ext cx="2734056" cy="3474720"/>
          </a:xfrm>
          <a:prstGeom prst="rect">
            <a:avLst/>
          </a:prstGeom>
          <a:blipFill>
            <a:blip r:embed="rId5" cstate="print"/>
            <a:stretch>
              <a:fillRect/>
            </a:stretch>
          </a:blipFill>
        </p:spPr>
        <p:txBody>
          <a:bodyPr wrap="square" lIns="0" tIns="0" rIns="0" bIns="0" rtlCol="0"/>
          <a:lstStyle/>
          <a:p>
            <a:pPr defTabSz="914377"/>
            <a:endParaRPr>
              <a:solidFill>
                <a:prstClr val="black"/>
              </a:solidFill>
            </a:endParaRPr>
          </a:p>
        </p:txBody>
      </p:sp>
      <p:sp>
        <p:nvSpPr>
          <p:cNvPr id="6" name="object 6"/>
          <p:cNvSpPr/>
          <p:nvPr/>
        </p:nvSpPr>
        <p:spPr>
          <a:xfrm>
            <a:off x="3288791" y="2266189"/>
            <a:ext cx="2772156" cy="3512820"/>
          </a:xfrm>
          <a:prstGeom prst="rect">
            <a:avLst/>
          </a:prstGeom>
          <a:blipFill>
            <a:blip r:embed="rId6" cstate="print"/>
            <a:stretch>
              <a:fillRect/>
            </a:stretch>
          </a:blipFill>
        </p:spPr>
        <p:txBody>
          <a:bodyPr wrap="square" lIns="0" tIns="0" rIns="0" bIns="0" rtlCol="0"/>
          <a:lstStyle/>
          <a:p>
            <a:pPr defTabSz="914377"/>
            <a:endParaRPr>
              <a:solidFill>
                <a:prstClr val="black"/>
              </a:solidFill>
            </a:endParaRPr>
          </a:p>
        </p:txBody>
      </p:sp>
      <p:sp>
        <p:nvSpPr>
          <p:cNvPr id="7" name="object 7"/>
          <p:cNvSpPr/>
          <p:nvPr/>
        </p:nvSpPr>
        <p:spPr>
          <a:xfrm>
            <a:off x="3476245" y="1429511"/>
            <a:ext cx="2052827" cy="2017776"/>
          </a:xfrm>
          <a:prstGeom prst="rect">
            <a:avLst/>
          </a:prstGeom>
          <a:blipFill>
            <a:blip r:embed="rId7" cstate="print"/>
            <a:stretch>
              <a:fillRect/>
            </a:stretch>
          </a:blipFill>
        </p:spPr>
        <p:txBody>
          <a:bodyPr wrap="square" lIns="0" tIns="0" rIns="0" bIns="0" rtlCol="0"/>
          <a:lstStyle/>
          <a:p>
            <a:pPr defTabSz="914377"/>
            <a:endParaRPr>
              <a:solidFill>
                <a:prstClr val="black"/>
              </a:solidFill>
            </a:endParaRPr>
          </a:p>
        </p:txBody>
      </p:sp>
      <p:sp>
        <p:nvSpPr>
          <p:cNvPr id="8" name="object 8"/>
          <p:cNvSpPr/>
          <p:nvPr/>
        </p:nvSpPr>
        <p:spPr>
          <a:xfrm>
            <a:off x="6179059" y="2282190"/>
            <a:ext cx="2734056" cy="3473196"/>
          </a:xfrm>
          <a:prstGeom prst="rect">
            <a:avLst/>
          </a:prstGeom>
          <a:blipFill>
            <a:blip r:embed="rId2" cstate="print"/>
            <a:stretch>
              <a:fillRect/>
            </a:stretch>
          </a:blipFill>
        </p:spPr>
        <p:txBody>
          <a:bodyPr wrap="square" lIns="0" tIns="0" rIns="0" bIns="0" rtlCol="0"/>
          <a:lstStyle/>
          <a:p>
            <a:pPr defTabSz="914377"/>
            <a:endParaRPr>
              <a:solidFill>
                <a:prstClr val="black"/>
              </a:solidFill>
            </a:endParaRPr>
          </a:p>
        </p:txBody>
      </p:sp>
      <p:sp>
        <p:nvSpPr>
          <p:cNvPr id="9" name="object 9"/>
          <p:cNvSpPr/>
          <p:nvPr/>
        </p:nvSpPr>
        <p:spPr>
          <a:xfrm>
            <a:off x="6160009" y="2263139"/>
            <a:ext cx="2772156" cy="3511296"/>
          </a:xfrm>
          <a:prstGeom prst="rect">
            <a:avLst/>
          </a:prstGeom>
          <a:blipFill>
            <a:blip r:embed="rId8" cstate="print"/>
            <a:stretch>
              <a:fillRect/>
            </a:stretch>
          </a:blipFill>
        </p:spPr>
        <p:txBody>
          <a:bodyPr wrap="square" lIns="0" tIns="0" rIns="0" bIns="0" rtlCol="0"/>
          <a:lstStyle/>
          <a:p>
            <a:pPr defTabSz="914377"/>
            <a:endParaRPr>
              <a:solidFill>
                <a:prstClr val="black"/>
              </a:solidFill>
            </a:endParaRPr>
          </a:p>
        </p:txBody>
      </p:sp>
      <p:sp>
        <p:nvSpPr>
          <p:cNvPr id="10" name="object 10"/>
          <p:cNvSpPr/>
          <p:nvPr/>
        </p:nvSpPr>
        <p:spPr>
          <a:xfrm>
            <a:off x="6345935" y="1426463"/>
            <a:ext cx="2054352" cy="2016252"/>
          </a:xfrm>
          <a:prstGeom prst="rect">
            <a:avLst/>
          </a:prstGeom>
          <a:blipFill>
            <a:blip r:embed="rId9" cstate="print"/>
            <a:stretch>
              <a:fillRect/>
            </a:stretch>
          </a:blipFill>
        </p:spPr>
        <p:txBody>
          <a:bodyPr wrap="square" lIns="0" tIns="0" rIns="0" bIns="0" rtlCol="0"/>
          <a:lstStyle/>
          <a:p>
            <a:pPr defTabSz="914377"/>
            <a:endParaRPr>
              <a:solidFill>
                <a:prstClr val="black"/>
              </a:solidFill>
            </a:endParaRPr>
          </a:p>
        </p:txBody>
      </p:sp>
      <p:sp>
        <p:nvSpPr>
          <p:cNvPr id="11" name="object 11"/>
          <p:cNvSpPr/>
          <p:nvPr/>
        </p:nvSpPr>
        <p:spPr>
          <a:xfrm>
            <a:off x="9050274" y="2295906"/>
            <a:ext cx="2734055" cy="3473196"/>
          </a:xfrm>
          <a:prstGeom prst="rect">
            <a:avLst/>
          </a:prstGeom>
          <a:blipFill>
            <a:blip r:embed="rId2" cstate="print"/>
            <a:stretch>
              <a:fillRect/>
            </a:stretch>
          </a:blipFill>
        </p:spPr>
        <p:txBody>
          <a:bodyPr wrap="square" lIns="0" tIns="0" rIns="0" bIns="0" rtlCol="0"/>
          <a:lstStyle/>
          <a:p>
            <a:pPr defTabSz="914377"/>
            <a:endParaRPr>
              <a:solidFill>
                <a:prstClr val="black"/>
              </a:solidFill>
            </a:endParaRPr>
          </a:p>
        </p:txBody>
      </p:sp>
      <p:sp>
        <p:nvSpPr>
          <p:cNvPr id="12" name="object 12"/>
          <p:cNvSpPr/>
          <p:nvPr/>
        </p:nvSpPr>
        <p:spPr>
          <a:xfrm>
            <a:off x="9031224" y="2276855"/>
            <a:ext cx="2772155" cy="3511296"/>
          </a:xfrm>
          <a:prstGeom prst="rect">
            <a:avLst/>
          </a:prstGeom>
          <a:blipFill>
            <a:blip r:embed="rId8" cstate="print"/>
            <a:stretch>
              <a:fillRect/>
            </a:stretch>
          </a:blipFill>
        </p:spPr>
        <p:txBody>
          <a:bodyPr wrap="square" lIns="0" tIns="0" rIns="0" bIns="0" rtlCol="0"/>
          <a:lstStyle/>
          <a:p>
            <a:pPr defTabSz="914377"/>
            <a:endParaRPr>
              <a:solidFill>
                <a:prstClr val="black"/>
              </a:solidFill>
            </a:endParaRPr>
          </a:p>
        </p:txBody>
      </p:sp>
      <p:sp>
        <p:nvSpPr>
          <p:cNvPr id="13" name="object 13"/>
          <p:cNvSpPr/>
          <p:nvPr/>
        </p:nvSpPr>
        <p:spPr>
          <a:xfrm>
            <a:off x="9218677" y="1440180"/>
            <a:ext cx="2052827" cy="2017776"/>
          </a:xfrm>
          <a:prstGeom prst="rect">
            <a:avLst/>
          </a:prstGeom>
          <a:blipFill>
            <a:blip r:embed="rId10" cstate="print"/>
            <a:stretch>
              <a:fillRect/>
            </a:stretch>
          </a:blipFill>
        </p:spPr>
        <p:txBody>
          <a:bodyPr wrap="square" lIns="0" tIns="0" rIns="0" bIns="0" rtlCol="0"/>
          <a:lstStyle/>
          <a:p>
            <a:pPr defTabSz="914377"/>
            <a:endParaRPr>
              <a:solidFill>
                <a:prstClr val="black"/>
              </a:solidFill>
            </a:endParaRPr>
          </a:p>
        </p:txBody>
      </p:sp>
      <p:sp>
        <p:nvSpPr>
          <p:cNvPr id="14" name="object 14"/>
          <p:cNvSpPr txBox="1">
            <a:spLocks noGrp="1"/>
          </p:cNvSpPr>
          <p:nvPr>
            <p:ph type="title"/>
          </p:nvPr>
        </p:nvSpPr>
        <p:spPr>
          <a:xfrm>
            <a:off x="1453610" y="89590"/>
            <a:ext cx="9129301" cy="1160611"/>
          </a:xfrm>
          <a:prstGeom prst="rect">
            <a:avLst/>
          </a:prstGeom>
        </p:spPr>
        <p:txBody>
          <a:bodyPr vert="horz" wrap="square" lIns="0" tIns="387387" rIns="0" bIns="0" rtlCol="0">
            <a:spAutoFit/>
          </a:bodyPr>
          <a:lstStyle/>
          <a:p>
            <a:pPr marL="1169641">
              <a:lnSpc>
                <a:spcPts val="6031"/>
              </a:lnSpc>
            </a:pPr>
            <a:r>
              <a:rPr spc="5" dirty="0"/>
              <a:t>7th </a:t>
            </a:r>
            <a:r>
              <a:rPr spc="11" dirty="0"/>
              <a:t>Gen </a:t>
            </a:r>
            <a:r>
              <a:rPr spc="5" dirty="0"/>
              <a:t>Intel®</a:t>
            </a:r>
            <a:r>
              <a:rPr dirty="0">
                <a:latin typeface="Intel Clear Pro"/>
                <a:cs typeface="Intel Clear Pro"/>
              </a:rPr>
              <a:t> </a:t>
            </a:r>
            <a:r>
              <a:rPr spc="5" dirty="0"/>
              <a:t>Core™</a:t>
            </a:r>
            <a:r>
              <a:rPr dirty="0">
                <a:latin typeface="Intel Clear Pro"/>
                <a:cs typeface="Intel Clear Pro"/>
              </a:rPr>
              <a:t> </a:t>
            </a:r>
            <a:r>
              <a:rPr spc="20" dirty="0"/>
              <a:t>p</a:t>
            </a:r>
            <a:r>
              <a:rPr spc="5" dirty="0"/>
              <a:t>rocessors</a:t>
            </a:r>
          </a:p>
        </p:txBody>
      </p:sp>
      <p:sp>
        <p:nvSpPr>
          <p:cNvPr id="15" name="object 15"/>
          <p:cNvSpPr txBox="1"/>
          <p:nvPr/>
        </p:nvSpPr>
        <p:spPr>
          <a:xfrm>
            <a:off x="720648" y="3180161"/>
            <a:ext cx="2128520" cy="1467581"/>
          </a:xfrm>
          <a:prstGeom prst="rect">
            <a:avLst/>
          </a:prstGeom>
        </p:spPr>
        <p:txBody>
          <a:bodyPr vert="horz" wrap="square" lIns="0" tIns="0" rIns="0" bIns="0" rtlCol="0">
            <a:spAutoFit/>
          </a:bodyPr>
          <a:lstStyle/>
          <a:p>
            <a:pPr marL="422264" marR="414644" algn="ctr" defTabSz="914377">
              <a:lnSpc>
                <a:spcPct val="70000"/>
              </a:lnSpc>
            </a:pPr>
            <a:r>
              <a:rPr sz="2800" b="1" spc="-5" dirty="0">
                <a:solidFill>
                  <a:srgbClr val="FFA200"/>
                </a:solidFill>
                <a:latin typeface="Intel Clear Pro"/>
                <a:cs typeface="Intel Clear Pro"/>
              </a:rPr>
              <a:t>Perf</a:t>
            </a:r>
            <a:r>
              <a:rPr sz="2800" b="1" dirty="0">
                <a:solidFill>
                  <a:srgbClr val="FFA200"/>
                </a:solidFill>
                <a:latin typeface="Intel Clear Pro"/>
                <a:cs typeface="Intel Clear Pro"/>
              </a:rPr>
              <a:t>o</a:t>
            </a:r>
            <a:r>
              <a:rPr sz="2800" b="1" spc="-5" dirty="0">
                <a:solidFill>
                  <a:srgbClr val="FFA200"/>
                </a:solidFill>
                <a:latin typeface="Intel Clear Pro"/>
                <a:cs typeface="Intel Clear Pro"/>
              </a:rPr>
              <a:t>rmance Leadership</a:t>
            </a:r>
            <a:endParaRPr sz="2800">
              <a:solidFill>
                <a:prstClr val="black"/>
              </a:solidFill>
              <a:latin typeface="Intel Clear Pro"/>
              <a:cs typeface="Intel Clear Pro"/>
            </a:endParaRPr>
          </a:p>
          <a:p>
            <a:pPr algn="ctr" defTabSz="914377">
              <a:spcBef>
                <a:spcPts val="2255"/>
              </a:spcBef>
            </a:pPr>
            <a:r>
              <a:rPr sz="1600" spc="-15" dirty="0">
                <a:solidFill>
                  <a:srgbClr val="FFFFFF"/>
                </a:solidFill>
                <a:latin typeface="Intel Clear"/>
                <a:cs typeface="Intel Clear"/>
              </a:rPr>
              <a:t>Wor</a:t>
            </a:r>
            <a:r>
              <a:rPr sz="1600" spc="-5" dirty="0">
                <a:solidFill>
                  <a:srgbClr val="FFFFFF"/>
                </a:solidFill>
                <a:latin typeface="Intel Clear"/>
                <a:cs typeface="Intel Clear"/>
              </a:rPr>
              <a:t>k,</a:t>
            </a:r>
            <a:r>
              <a:rPr sz="1600" spc="25" dirty="0">
                <a:solidFill>
                  <a:srgbClr val="FFFFFF"/>
                </a:solidFill>
                <a:latin typeface="Intel Clear"/>
                <a:cs typeface="Intel Clear"/>
              </a:rPr>
              <a:t> </a:t>
            </a:r>
            <a:r>
              <a:rPr sz="1600" spc="-5" dirty="0">
                <a:solidFill>
                  <a:srgbClr val="FFFFFF"/>
                </a:solidFill>
                <a:latin typeface="Intel Clear"/>
                <a:cs typeface="Intel Clear"/>
              </a:rPr>
              <a:t>mul</a:t>
            </a:r>
            <a:r>
              <a:rPr sz="1600" spc="-15" dirty="0">
                <a:solidFill>
                  <a:srgbClr val="FFFFFF"/>
                </a:solidFill>
                <a:latin typeface="Intel Clear"/>
                <a:cs typeface="Intel Clear"/>
              </a:rPr>
              <a:t>t</a:t>
            </a:r>
            <a:r>
              <a:rPr sz="1600" spc="-5" dirty="0">
                <a:solidFill>
                  <a:srgbClr val="FFFFFF"/>
                </a:solidFill>
                <a:latin typeface="Intel Clear"/>
                <a:cs typeface="Intel Clear"/>
              </a:rPr>
              <a:t>itask,</a:t>
            </a:r>
            <a:r>
              <a:rPr sz="1600" spc="11" dirty="0">
                <a:solidFill>
                  <a:srgbClr val="FFFFFF"/>
                </a:solidFill>
                <a:latin typeface="Intel Clear"/>
                <a:cs typeface="Intel Clear"/>
              </a:rPr>
              <a:t> </a:t>
            </a:r>
            <a:r>
              <a:rPr sz="1600" spc="-5" dirty="0">
                <a:solidFill>
                  <a:srgbClr val="FFFFFF"/>
                </a:solidFill>
                <a:latin typeface="Intel Clear"/>
                <a:cs typeface="Intel Clear"/>
              </a:rPr>
              <a:t>crea</a:t>
            </a:r>
            <a:r>
              <a:rPr sz="1600" spc="-15" dirty="0">
                <a:solidFill>
                  <a:srgbClr val="FFFFFF"/>
                </a:solidFill>
                <a:latin typeface="Intel Clear"/>
                <a:cs typeface="Intel Clear"/>
              </a:rPr>
              <a:t>t</a:t>
            </a:r>
            <a:r>
              <a:rPr sz="1600" spc="-5" dirty="0">
                <a:solidFill>
                  <a:srgbClr val="FFFFFF"/>
                </a:solidFill>
                <a:latin typeface="Intel Clear"/>
                <a:cs typeface="Intel Clear"/>
              </a:rPr>
              <a:t>e</a:t>
            </a:r>
            <a:endParaRPr sz="1600">
              <a:solidFill>
                <a:prstClr val="black"/>
              </a:solidFill>
              <a:latin typeface="Intel Clear"/>
              <a:cs typeface="Intel Clear"/>
            </a:endParaRPr>
          </a:p>
          <a:p>
            <a:pPr marL="635" algn="ctr" defTabSz="914377">
              <a:spcBef>
                <a:spcPts val="600"/>
              </a:spcBef>
            </a:pPr>
            <a:r>
              <a:rPr sz="1600" b="1" spc="-5" dirty="0">
                <a:solidFill>
                  <a:srgbClr val="FFA200"/>
                </a:solidFill>
                <a:latin typeface="Intel Clear"/>
                <a:cs typeface="Intel Clear"/>
              </a:rPr>
              <a:t>1.7X – 15X</a:t>
            </a:r>
            <a:r>
              <a:rPr sz="1575" b="1" spc="15" baseline="26455" dirty="0">
                <a:solidFill>
                  <a:srgbClr val="FFA200"/>
                </a:solidFill>
                <a:latin typeface="Intel Clear"/>
                <a:cs typeface="Intel Clear"/>
              </a:rPr>
              <a:t>1</a:t>
            </a:r>
            <a:r>
              <a:rPr sz="1575" b="1" baseline="26455" dirty="0">
                <a:solidFill>
                  <a:srgbClr val="FFA200"/>
                </a:solidFill>
                <a:latin typeface="Intel Clear"/>
                <a:cs typeface="Intel Clear"/>
              </a:rPr>
              <a:t> </a:t>
            </a:r>
            <a:r>
              <a:rPr sz="1575" b="1" spc="-157" baseline="26455" dirty="0">
                <a:solidFill>
                  <a:srgbClr val="FFA200"/>
                </a:solidFill>
                <a:latin typeface="Intel Clear"/>
                <a:cs typeface="Intel Clear"/>
              </a:rPr>
              <a:t> </a:t>
            </a:r>
            <a:r>
              <a:rPr sz="1600" spc="-11" dirty="0">
                <a:solidFill>
                  <a:srgbClr val="FFFFFF"/>
                </a:solidFill>
                <a:latin typeface="Intel Clear"/>
                <a:cs typeface="Intel Clear"/>
              </a:rPr>
              <a:t>f</a:t>
            </a:r>
            <a:r>
              <a:rPr sz="1600" spc="-5" dirty="0">
                <a:solidFill>
                  <a:srgbClr val="FFFFFF"/>
                </a:solidFill>
                <a:latin typeface="Intel Clear"/>
                <a:cs typeface="Intel Clear"/>
              </a:rPr>
              <a:t>as</a:t>
            </a:r>
            <a:r>
              <a:rPr sz="1600" spc="-11" dirty="0">
                <a:solidFill>
                  <a:srgbClr val="FFFFFF"/>
                </a:solidFill>
                <a:latin typeface="Intel Clear"/>
                <a:cs typeface="Intel Clear"/>
              </a:rPr>
              <a:t>t</a:t>
            </a:r>
            <a:r>
              <a:rPr sz="1600" spc="-5" dirty="0">
                <a:solidFill>
                  <a:srgbClr val="FFFFFF"/>
                </a:solidFill>
                <a:latin typeface="Intel Clear"/>
                <a:cs typeface="Intel Clear"/>
              </a:rPr>
              <a:t>er</a:t>
            </a:r>
            <a:endParaRPr sz="1600">
              <a:solidFill>
                <a:prstClr val="black"/>
              </a:solidFill>
              <a:latin typeface="Intel Clear"/>
              <a:cs typeface="Intel Clear"/>
            </a:endParaRPr>
          </a:p>
        </p:txBody>
      </p:sp>
      <p:sp>
        <p:nvSpPr>
          <p:cNvPr id="16" name="object 16"/>
          <p:cNvSpPr txBox="1"/>
          <p:nvPr/>
        </p:nvSpPr>
        <p:spPr>
          <a:xfrm>
            <a:off x="7150990" y="3180162"/>
            <a:ext cx="786765" cy="603242"/>
          </a:xfrm>
          <a:prstGeom prst="rect">
            <a:avLst/>
          </a:prstGeom>
        </p:spPr>
        <p:txBody>
          <a:bodyPr vert="horz" wrap="square" lIns="0" tIns="0" rIns="0" bIns="0" rtlCol="0">
            <a:spAutoFit/>
          </a:bodyPr>
          <a:lstStyle/>
          <a:p>
            <a:pPr marL="184781" marR="5080" indent="-172716" defTabSz="914377">
              <a:lnSpc>
                <a:spcPct val="70000"/>
              </a:lnSpc>
            </a:pPr>
            <a:r>
              <a:rPr sz="2800" b="1" spc="-5" dirty="0">
                <a:solidFill>
                  <a:srgbClr val="FFA200"/>
                </a:solidFill>
                <a:latin typeface="Intel Clear Pro"/>
                <a:cs typeface="Intel Clear Pro"/>
              </a:rPr>
              <a:t>Feat</a:t>
            </a:r>
            <a:r>
              <a:rPr sz="2800" b="1" spc="-15" dirty="0">
                <a:solidFill>
                  <a:srgbClr val="FFA200"/>
                </a:solidFill>
                <a:latin typeface="Intel Clear Pro"/>
                <a:cs typeface="Intel Clear Pro"/>
              </a:rPr>
              <a:t>u</a:t>
            </a:r>
            <a:r>
              <a:rPr sz="2800" b="1" spc="-5" dirty="0">
                <a:solidFill>
                  <a:srgbClr val="FFA200"/>
                </a:solidFill>
                <a:latin typeface="Intel Clear Pro"/>
                <a:cs typeface="Intel Clear Pro"/>
              </a:rPr>
              <a:t>re rich</a:t>
            </a:r>
            <a:endParaRPr sz="2800">
              <a:solidFill>
                <a:prstClr val="black"/>
              </a:solidFill>
              <a:latin typeface="Intel Clear Pro"/>
              <a:cs typeface="Intel Clear Pro"/>
            </a:endParaRPr>
          </a:p>
        </p:txBody>
      </p:sp>
      <p:sp>
        <p:nvSpPr>
          <p:cNvPr id="17" name="object 17"/>
          <p:cNvSpPr txBox="1"/>
          <p:nvPr/>
        </p:nvSpPr>
        <p:spPr>
          <a:xfrm>
            <a:off x="6381369" y="4208288"/>
            <a:ext cx="2325371" cy="1061829"/>
          </a:xfrm>
          <a:prstGeom prst="rect">
            <a:avLst/>
          </a:prstGeom>
        </p:spPr>
        <p:txBody>
          <a:bodyPr vert="horz" wrap="square" lIns="0" tIns="0" rIns="0" bIns="0" rtlCol="0">
            <a:spAutoFit/>
          </a:bodyPr>
          <a:lstStyle/>
          <a:p>
            <a:pPr marL="12700" marR="5080" indent="3175" algn="ctr" defTabSz="914377"/>
            <a:r>
              <a:rPr sz="1600" b="1" spc="-11" dirty="0">
                <a:solidFill>
                  <a:srgbClr val="FFA200"/>
                </a:solidFill>
                <a:latin typeface="Intel Clear"/>
                <a:cs typeface="Intel Clear"/>
              </a:rPr>
              <a:t>120</a:t>
            </a:r>
            <a:r>
              <a:rPr sz="1600" b="1" spc="-5" dirty="0">
                <a:solidFill>
                  <a:srgbClr val="FFA200"/>
                </a:solidFill>
                <a:latin typeface="Intel Clear"/>
                <a:cs typeface="Intel Clear"/>
              </a:rPr>
              <a:t>+</a:t>
            </a:r>
            <a:r>
              <a:rPr sz="1600" b="1" dirty="0">
                <a:solidFill>
                  <a:srgbClr val="FFA200"/>
                </a:solidFill>
                <a:latin typeface="Intel Clear"/>
                <a:cs typeface="Intel Clear"/>
              </a:rPr>
              <a:t> </a:t>
            </a:r>
            <a:r>
              <a:rPr sz="1600" spc="-5" dirty="0">
                <a:solidFill>
                  <a:srgbClr val="FFFFFF"/>
                </a:solidFill>
                <a:latin typeface="Intel Clear"/>
                <a:cs typeface="Intel Clear"/>
              </a:rPr>
              <a:t>Thu</a:t>
            </a:r>
            <a:r>
              <a:rPr sz="1600" spc="-15" dirty="0">
                <a:solidFill>
                  <a:srgbClr val="FFFFFF"/>
                </a:solidFill>
                <a:latin typeface="Intel Clear"/>
                <a:cs typeface="Intel Clear"/>
              </a:rPr>
              <a:t>n</a:t>
            </a:r>
            <a:r>
              <a:rPr sz="1600" spc="-11" dirty="0">
                <a:solidFill>
                  <a:srgbClr val="FFFFFF"/>
                </a:solidFill>
                <a:latin typeface="Intel Clear"/>
                <a:cs typeface="Intel Clear"/>
              </a:rPr>
              <a:t>d</a:t>
            </a:r>
            <a:r>
              <a:rPr sz="1600" spc="-5" dirty="0">
                <a:solidFill>
                  <a:srgbClr val="FFFFFF"/>
                </a:solidFill>
                <a:latin typeface="Intel Clear"/>
                <a:cs typeface="Intel Clear"/>
              </a:rPr>
              <a:t>er</a:t>
            </a:r>
            <a:r>
              <a:rPr sz="1600" spc="-15" dirty="0">
                <a:solidFill>
                  <a:srgbClr val="FFFFFF"/>
                </a:solidFill>
                <a:latin typeface="Intel Clear"/>
                <a:cs typeface="Intel Clear"/>
              </a:rPr>
              <a:t>bo</a:t>
            </a:r>
            <a:r>
              <a:rPr sz="1600" spc="-5" dirty="0">
                <a:solidFill>
                  <a:srgbClr val="FFFFFF"/>
                </a:solidFill>
                <a:latin typeface="Intel Clear"/>
                <a:cs typeface="Intel Clear"/>
              </a:rPr>
              <a:t>lt™</a:t>
            </a:r>
            <a:r>
              <a:rPr sz="1600" spc="40" dirty="0">
                <a:solidFill>
                  <a:srgbClr val="FFFFFF"/>
                </a:solidFill>
                <a:latin typeface="Intel Clear"/>
                <a:cs typeface="Intel Clear"/>
              </a:rPr>
              <a:t> </a:t>
            </a:r>
            <a:r>
              <a:rPr sz="1600" spc="-5" dirty="0">
                <a:solidFill>
                  <a:srgbClr val="FFFFFF"/>
                </a:solidFill>
                <a:latin typeface="Intel Clear"/>
                <a:cs typeface="Intel Clear"/>
              </a:rPr>
              <a:t>3 </a:t>
            </a:r>
            <a:r>
              <a:rPr sz="1600" b="1" spc="-5" dirty="0">
                <a:solidFill>
                  <a:srgbClr val="FFA200"/>
                </a:solidFill>
                <a:latin typeface="Intel Clear"/>
                <a:cs typeface="Intel Clear"/>
              </a:rPr>
              <a:t>100+</a:t>
            </a:r>
            <a:r>
              <a:rPr sz="1600" b="1" spc="5" dirty="0">
                <a:solidFill>
                  <a:srgbClr val="FFA200"/>
                </a:solidFill>
                <a:latin typeface="Intel Clear"/>
                <a:cs typeface="Intel Clear"/>
              </a:rPr>
              <a:t> </a:t>
            </a:r>
            <a:r>
              <a:rPr sz="1600" spc="-15" dirty="0">
                <a:solidFill>
                  <a:srgbClr val="FFFFFF"/>
                </a:solidFill>
                <a:latin typeface="Intel Clear"/>
                <a:cs typeface="Intel Clear"/>
              </a:rPr>
              <a:t>W</a:t>
            </a:r>
            <a:r>
              <a:rPr sz="1600" spc="-5" dirty="0">
                <a:solidFill>
                  <a:srgbClr val="FFFFFF"/>
                </a:solidFill>
                <a:latin typeface="Intel Clear"/>
                <a:cs typeface="Intel Clear"/>
              </a:rPr>
              <a:t>in</a:t>
            </a:r>
            <a:r>
              <a:rPr sz="1600" spc="-15" dirty="0">
                <a:solidFill>
                  <a:srgbClr val="FFFFFF"/>
                </a:solidFill>
                <a:latin typeface="Intel Clear"/>
                <a:cs typeface="Intel Clear"/>
              </a:rPr>
              <a:t>do</a:t>
            </a:r>
            <a:r>
              <a:rPr sz="1600" spc="-11" dirty="0">
                <a:solidFill>
                  <a:srgbClr val="FFFFFF"/>
                </a:solidFill>
                <a:latin typeface="Intel Clear"/>
                <a:cs typeface="Intel Clear"/>
              </a:rPr>
              <a:t>w</a:t>
            </a:r>
            <a:r>
              <a:rPr sz="1600" spc="-5" dirty="0">
                <a:solidFill>
                  <a:srgbClr val="FFFFFF"/>
                </a:solidFill>
                <a:latin typeface="Intel Clear"/>
                <a:cs typeface="Intel Clear"/>
              </a:rPr>
              <a:t>s®</a:t>
            </a:r>
            <a:r>
              <a:rPr sz="1600" spc="40" dirty="0">
                <a:solidFill>
                  <a:srgbClr val="FFFFFF"/>
                </a:solidFill>
                <a:latin typeface="Intel Clear"/>
                <a:cs typeface="Intel Clear"/>
              </a:rPr>
              <a:t> </a:t>
            </a:r>
            <a:r>
              <a:rPr sz="1600" spc="-5" dirty="0">
                <a:solidFill>
                  <a:srgbClr val="FFFFFF"/>
                </a:solidFill>
                <a:latin typeface="Intel Clear"/>
                <a:cs typeface="Intel Clear"/>
              </a:rPr>
              <a:t>H</a:t>
            </a:r>
            <a:r>
              <a:rPr sz="1600" dirty="0">
                <a:solidFill>
                  <a:srgbClr val="FFFFFF"/>
                </a:solidFill>
                <a:latin typeface="Intel Clear"/>
                <a:cs typeface="Intel Clear"/>
              </a:rPr>
              <a:t>e</a:t>
            </a:r>
            <a:r>
              <a:rPr sz="1600" spc="-5" dirty="0">
                <a:solidFill>
                  <a:srgbClr val="FFFFFF"/>
                </a:solidFill>
                <a:latin typeface="Intel Clear"/>
                <a:cs typeface="Intel Clear"/>
              </a:rPr>
              <a:t>llo</a:t>
            </a:r>
            <a:r>
              <a:rPr sz="1600" spc="-11" dirty="0">
                <a:solidFill>
                  <a:srgbClr val="FFFFFF"/>
                </a:solidFill>
                <a:latin typeface="Intel Clear"/>
                <a:cs typeface="Intel Clear"/>
              </a:rPr>
              <a:t> </a:t>
            </a:r>
            <a:r>
              <a:rPr sz="1600" spc="-5" dirty="0">
                <a:solidFill>
                  <a:srgbClr val="FFFFFF"/>
                </a:solidFill>
                <a:latin typeface="Intel Clear"/>
                <a:cs typeface="Intel Clear"/>
              </a:rPr>
              <a:t>4K </a:t>
            </a:r>
            <a:r>
              <a:rPr sz="1600" b="1" spc="-5" dirty="0">
                <a:solidFill>
                  <a:srgbClr val="FFA200"/>
                </a:solidFill>
                <a:latin typeface="Intel Clear"/>
                <a:cs typeface="Intel Clear"/>
              </a:rPr>
              <a:t>50+</a:t>
            </a:r>
            <a:r>
              <a:rPr sz="1600" b="1" spc="5" dirty="0">
                <a:solidFill>
                  <a:srgbClr val="FFA200"/>
                </a:solidFill>
                <a:latin typeface="Intel Clear"/>
                <a:cs typeface="Intel Clear"/>
              </a:rPr>
              <a:t> </a:t>
            </a:r>
            <a:r>
              <a:rPr sz="1600" spc="-5" dirty="0">
                <a:solidFill>
                  <a:srgbClr val="FFFFFF"/>
                </a:solidFill>
                <a:latin typeface="Intel Clear"/>
                <a:cs typeface="Intel Clear"/>
              </a:rPr>
              <a:t>4K</a:t>
            </a:r>
            <a:r>
              <a:rPr sz="1600" spc="5" dirty="0">
                <a:solidFill>
                  <a:srgbClr val="FFFFFF"/>
                </a:solidFill>
                <a:latin typeface="Intel Clear"/>
                <a:cs typeface="Intel Clear"/>
              </a:rPr>
              <a:t> </a:t>
            </a:r>
            <a:r>
              <a:rPr sz="1600" spc="-5" dirty="0">
                <a:solidFill>
                  <a:srgbClr val="FFFFFF"/>
                </a:solidFill>
                <a:latin typeface="Intel Clear"/>
                <a:cs typeface="Intel Clear"/>
              </a:rPr>
              <a:t>UHD</a:t>
            </a:r>
            <a:endParaRPr sz="1600">
              <a:solidFill>
                <a:prstClr val="black"/>
              </a:solidFill>
              <a:latin typeface="Intel Clear"/>
              <a:cs typeface="Intel Clear"/>
            </a:endParaRPr>
          </a:p>
          <a:p>
            <a:pPr marL="635" algn="ctr" defTabSz="914377">
              <a:spcBef>
                <a:spcPts val="600"/>
              </a:spcBef>
            </a:pPr>
            <a:r>
              <a:rPr sz="1600" b="1" spc="-5" dirty="0">
                <a:solidFill>
                  <a:srgbClr val="FFA200"/>
                </a:solidFill>
                <a:latin typeface="Intel Clear"/>
                <a:cs typeface="Intel Clear"/>
              </a:rPr>
              <a:t>25+</a:t>
            </a:r>
            <a:r>
              <a:rPr sz="1600" b="1" spc="5" dirty="0">
                <a:solidFill>
                  <a:srgbClr val="FFA200"/>
                </a:solidFill>
                <a:latin typeface="Intel Clear"/>
                <a:cs typeface="Intel Clear"/>
              </a:rPr>
              <a:t> </a:t>
            </a:r>
            <a:r>
              <a:rPr sz="1600" spc="-5" dirty="0">
                <a:solidFill>
                  <a:srgbClr val="FFFFFF"/>
                </a:solidFill>
                <a:latin typeface="Intel Clear"/>
                <a:cs typeface="Intel Clear"/>
              </a:rPr>
              <a:t>Pen</a:t>
            </a:r>
            <a:r>
              <a:rPr sz="1600" spc="-15" dirty="0">
                <a:solidFill>
                  <a:srgbClr val="FFFFFF"/>
                </a:solidFill>
                <a:latin typeface="Intel Clear"/>
                <a:cs typeface="Intel Clear"/>
              </a:rPr>
              <a:t> </a:t>
            </a:r>
            <a:r>
              <a:rPr sz="1600" spc="-5" dirty="0">
                <a:solidFill>
                  <a:srgbClr val="FFFFFF"/>
                </a:solidFill>
                <a:latin typeface="Intel Clear"/>
                <a:cs typeface="Intel Clear"/>
              </a:rPr>
              <a:t>desig</a:t>
            </a:r>
            <a:r>
              <a:rPr sz="1600" spc="-15" dirty="0">
                <a:solidFill>
                  <a:srgbClr val="FFFFFF"/>
                </a:solidFill>
                <a:latin typeface="Intel Clear"/>
                <a:cs typeface="Intel Clear"/>
              </a:rPr>
              <a:t>n</a:t>
            </a:r>
            <a:r>
              <a:rPr sz="1600" spc="-5" dirty="0">
                <a:solidFill>
                  <a:srgbClr val="FFFFFF"/>
                </a:solidFill>
                <a:latin typeface="Intel Clear"/>
                <a:cs typeface="Intel Clear"/>
              </a:rPr>
              <a:t>s</a:t>
            </a:r>
            <a:endParaRPr sz="1600">
              <a:solidFill>
                <a:prstClr val="black"/>
              </a:solidFill>
              <a:latin typeface="Intel Clear"/>
              <a:cs typeface="Intel Clear"/>
            </a:endParaRPr>
          </a:p>
        </p:txBody>
      </p:sp>
      <p:sp>
        <p:nvSpPr>
          <p:cNvPr id="18" name="object 18"/>
          <p:cNvSpPr txBox="1"/>
          <p:nvPr/>
        </p:nvSpPr>
        <p:spPr>
          <a:xfrm>
            <a:off x="3478148" y="3180162"/>
            <a:ext cx="2392045" cy="1960024"/>
          </a:xfrm>
          <a:prstGeom prst="rect">
            <a:avLst/>
          </a:prstGeom>
        </p:spPr>
        <p:txBody>
          <a:bodyPr vert="horz" wrap="square" lIns="0" tIns="0" rIns="0" bIns="0" rtlCol="0">
            <a:spAutoFit/>
          </a:bodyPr>
          <a:lstStyle/>
          <a:p>
            <a:pPr marL="426709" marR="417820" algn="ctr" defTabSz="914377">
              <a:lnSpc>
                <a:spcPct val="70000"/>
              </a:lnSpc>
            </a:pPr>
            <a:r>
              <a:rPr sz="2800" b="1" spc="-5" dirty="0">
                <a:solidFill>
                  <a:srgbClr val="FFA200"/>
                </a:solidFill>
                <a:latin typeface="Intel Clear Pro"/>
                <a:cs typeface="Intel Clear Pro"/>
              </a:rPr>
              <a:t>B</a:t>
            </a:r>
            <a:r>
              <a:rPr sz="2800" b="1" dirty="0">
                <a:solidFill>
                  <a:srgbClr val="FFA200"/>
                </a:solidFill>
                <a:latin typeface="Intel Clear Pro"/>
                <a:cs typeface="Intel Clear Pro"/>
              </a:rPr>
              <a:t>r</a:t>
            </a:r>
            <a:r>
              <a:rPr sz="2800" b="1" spc="-5" dirty="0">
                <a:solidFill>
                  <a:srgbClr val="FFA200"/>
                </a:solidFill>
                <a:latin typeface="Intel Clear Pro"/>
                <a:cs typeface="Intel Clear Pro"/>
              </a:rPr>
              <a:t>i</a:t>
            </a:r>
            <a:r>
              <a:rPr sz="2800" b="1" spc="-20" dirty="0">
                <a:solidFill>
                  <a:srgbClr val="FFA200"/>
                </a:solidFill>
                <a:latin typeface="Intel Clear Pro"/>
                <a:cs typeface="Intel Clear Pro"/>
              </a:rPr>
              <a:t>n</a:t>
            </a:r>
            <a:r>
              <a:rPr sz="2800" b="1" spc="-5" dirty="0">
                <a:solidFill>
                  <a:srgbClr val="FFA200"/>
                </a:solidFill>
                <a:latin typeface="Intel Clear Pro"/>
                <a:cs typeface="Intel Clear Pro"/>
              </a:rPr>
              <a:t>g</a:t>
            </a:r>
            <a:r>
              <a:rPr sz="2800" b="1" spc="-20" dirty="0">
                <a:solidFill>
                  <a:srgbClr val="FFA200"/>
                </a:solidFill>
                <a:latin typeface="Intel Clear Pro"/>
                <a:cs typeface="Intel Clear Pro"/>
              </a:rPr>
              <a:t>i</a:t>
            </a:r>
            <a:r>
              <a:rPr sz="2800" b="1" spc="-5" dirty="0">
                <a:solidFill>
                  <a:srgbClr val="FFA200"/>
                </a:solidFill>
                <a:latin typeface="Intel Clear Pro"/>
                <a:cs typeface="Intel Clear Pro"/>
              </a:rPr>
              <a:t>ng</a:t>
            </a:r>
            <a:r>
              <a:rPr sz="2800" b="1" dirty="0">
                <a:solidFill>
                  <a:srgbClr val="FFA200"/>
                </a:solidFill>
                <a:latin typeface="Intel Clear Pro"/>
                <a:cs typeface="Intel Clear Pro"/>
              </a:rPr>
              <a:t> </a:t>
            </a:r>
            <a:r>
              <a:rPr sz="2800" b="1" spc="-5" dirty="0">
                <a:solidFill>
                  <a:srgbClr val="FFA200"/>
                </a:solidFill>
                <a:latin typeface="Intel Clear Pro"/>
                <a:cs typeface="Intel Clear Pro"/>
              </a:rPr>
              <a:t>4K</a:t>
            </a:r>
            <a:r>
              <a:rPr sz="2800" b="1" spc="15" dirty="0">
                <a:solidFill>
                  <a:srgbClr val="FFA200"/>
                </a:solidFill>
                <a:latin typeface="Intel Clear Pro"/>
                <a:cs typeface="Intel Clear Pro"/>
              </a:rPr>
              <a:t> </a:t>
            </a:r>
            <a:r>
              <a:rPr sz="2800" b="1" spc="-5" dirty="0">
                <a:solidFill>
                  <a:srgbClr val="FFA200"/>
                </a:solidFill>
                <a:latin typeface="Intel Clear Pro"/>
                <a:cs typeface="Intel Clear Pro"/>
              </a:rPr>
              <a:t>Uhd ma</a:t>
            </a:r>
            <a:r>
              <a:rPr sz="2800" b="1" spc="-20" dirty="0">
                <a:solidFill>
                  <a:srgbClr val="FFA200"/>
                </a:solidFill>
                <a:latin typeface="Intel Clear Pro"/>
                <a:cs typeface="Intel Clear Pro"/>
              </a:rPr>
              <a:t>i</a:t>
            </a:r>
            <a:r>
              <a:rPr sz="2800" b="1" spc="-5" dirty="0">
                <a:solidFill>
                  <a:srgbClr val="FFA200"/>
                </a:solidFill>
                <a:latin typeface="Intel Clear Pro"/>
                <a:cs typeface="Intel Clear Pro"/>
              </a:rPr>
              <a:t>nstream</a:t>
            </a:r>
            <a:endParaRPr sz="2800">
              <a:solidFill>
                <a:prstClr val="black"/>
              </a:solidFill>
              <a:latin typeface="Intel Clear Pro"/>
              <a:cs typeface="Intel Clear Pro"/>
            </a:endParaRPr>
          </a:p>
          <a:p>
            <a:pPr algn="ctr" defTabSz="914377">
              <a:spcBef>
                <a:spcPts val="2255"/>
              </a:spcBef>
            </a:pPr>
            <a:r>
              <a:rPr sz="1600" b="1" spc="-5" dirty="0">
                <a:solidFill>
                  <a:srgbClr val="FFA200"/>
                </a:solidFill>
                <a:latin typeface="Intel Clear"/>
                <a:cs typeface="Intel Clear"/>
              </a:rPr>
              <a:t>“All</a:t>
            </a:r>
            <a:r>
              <a:rPr sz="1600" b="1" spc="-11" dirty="0">
                <a:solidFill>
                  <a:srgbClr val="FFA200"/>
                </a:solidFill>
                <a:latin typeface="Intel Clear"/>
                <a:cs typeface="Intel Clear"/>
              </a:rPr>
              <a:t> </a:t>
            </a:r>
            <a:r>
              <a:rPr sz="1600" b="1" spc="-5" dirty="0">
                <a:solidFill>
                  <a:srgbClr val="FFA200"/>
                </a:solidFill>
                <a:latin typeface="Intel Clear"/>
                <a:cs typeface="Intel Clear"/>
              </a:rPr>
              <a:t>Day </a:t>
            </a:r>
            <a:r>
              <a:rPr sz="1600" b="1" spc="-15" dirty="0">
                <a:solidFill>
                  <a:srgbClr val="FFA200"/>
                </a:solidFill>
                <a:latin typeface="Intel Clear"/>
                <a:cs typeface="Intel Clear"/>
              </a:rPr>
              <a:t>4</a:t>
            </a:r>
            <a:r>
              <a:rPr sz="1600" b="1" spc="-5" dirty="0">
                <a:solidFill>
                  <a:srgbClr val="FFA200"/>
                </a:solidFill>
                <a:latin typeface="Intel Clear"/>
                <a:cs typeface="Intel Clear"/>
              </a:rPr>
              <a:t>K”</a:t>
            </a:r>
            <a:r>
              <a:rPr sz="1600" b="1" spc="15" dirty="0">
                <a:solidFill>
                  <a:srgbClr val="FFA200"/>
                </a:solidFill>
                <a:latin typeface="Intel Clear"/>
                <a:cs typeface="Intel Clear"/>
              </a:rPr>
              <a:t> </a:t>
            </a:r>
            <a:r>
              <a:rPr sz="1600" spc="-15" dirty="0">
                <a:solidFill>
                  <a:srgbClr val="FFFFFF"/>
                </a:solidFill>
                <a:latin typeface="Intel Clear"/>
                <a:cs typeface="Intel Clear"/>
              </a:rPr>
              <a:t>b</a:t>
            </a:r>
            <a:r>
              <a:rPr sz="1600" spc="-5" dirty="0">
                <a:solidFill>
                  <a:srgbClr val="FFFFFF"/>
                </a:solidFill>
                <a:latin typeface="Intel Clear"/>
                <a:cs typeface="Intel Clear"/>
              </a:rPr>
              <a:t>a</a:t>
            </a:r>
            <a:r>
              <a:rPr sz="1600" spc="-15" dirty="0">
                <a:solidFill>
                  <a:srgbClr val="FFFFFF"/>
                </a:solidFill>
                <a:latin typeface="Intel Clear"/>
                <a:cs typeface="Intel Clear"/>
              </a:rPr>
              <a:t>tt</a:t>
            </a:r>
            <a:r>
              <a:rPr sz="1600" spc="-5" dirty="0">
                <a:solidFill>
                  <a:srgbClr val="FFFFFF"/>
                </a:solidFill>
                <a:latin typeface="Intel Clear"/>
                <a:cs typeface="Intel Clear"/>
              </a:rPr>
              <a:t>ery</a:t>
            </a:r>
            <a:r>
              <a:rPr sz="1600" spc="15" dirty="0">
                <a:solidFill>
                  <a:srgbClr val="FFFFFF"/>
                </a:solidFill>
                <a:latin typeface="Intel Clear"/>
                <a:cs typeface="Intel Clear"/>
              </a:rPr>
              <a:t> </a:t>
            </a:r>
            <a:r>
              <a:rPr sz="1600" spc="-5" dirty="0">
                <a:solidFill>
                  <a:srgbClr val="FFFFFF"/>
                </a:solidFill>
                <a:latin typeface="Intel Clear"/>
                <a:cs typeface="Intel Clear"/>
              </a:rPr>
              <a:t>life</a:t>
            </a:r>
            <a:endParaRPr sz="1600">
              <a:solidFill>
                <a:prstClr val="black"/>
              </a:solidFill>
              <a:latin typeface="Intel Clear"/>
              <a:cs typeface="Intel Clear"/>
            </a:endParaRPr>
          </a:p>
          <a:p>
            <a:pPr marL="635" algn="ctr" defTabSz="914377"/>
            <a:r>
              <a:rPr sz="1600" spc="-5" dirty="0">
                <a:solidFill>
                  <a:srgbClr val="FFFFFF"/>
                </a:solidFill>
                <a:latin typeface="Intel Clear"/>
                <a:cs typeface="Intel Clear"/>
              </a:rPr>
              <a:t>(9.5h</a:t>
            </a:r>
            <a:r>
              <a:rPr sz="1600" spc="-15" dirty="0">
                <a:solidFill>
                  <a:srgbClr val="FFFFFF"/>
                </a:solidFill>
                <a:latin typeface="Intel Clear"/>
                <a:cs typeface="Intel Clear"/>
              </a:rPr>
              <a:t>r</a:t>
            </a:r>
            <a:r>
              <a:rPr sz="1600" spc="-11" dirty="0">
                <a:solidFill>
                  <a:srgbClr val="FFFFFF"/>
                </a:solidFill>
                <a:latin typeface="Intel Clear"/>
                <a:cs typeface="Intel Clear"/>
              </a:rPr>
              <a:t>)</a:t>
            </a:r>
            <a:r>
              <a:rPr sz="1575" spc="15" baseline="26455" dirty="0">
                <a:solidFill>
                  <a:srgbClr val="FFFFFF"/>
                </a:solidFill>
                <a:latin typeface="Intel Clear"/>
                <a:cs typeface="Intel Clear"/>
              </a:rPr>
              <a:t>2</a:t>
            </a:r>
            <a:endParaRPr sz="1575" baseline="26455">
              <a:solidFill>
                <a:prstClr val="black"/>
              </a:solidFill>
              <a:latin typeface="Intel Clear"/>
              <a:cs typeface="Intel Clear"/>
            </a:endParaRPr>
          </a:p>
          <a:p>
            <a:pPr marL="12700" marR="5080" algn="ctr" defTabSz="914377">
              <a:spcBef>
                <a:spcPts val="600"/>
              </a:spcBef>
            </a:pPr>
            <a:r>
              <a:rPr sz="1600" spc="-5" dirty="0">
                <a:solidFill>
                  <a:srgbClr val="FFFFFF"/>
                </a:solidFill>
                <a:latin typeface="Intel Clear"/>
                <a:cs typeface="Intel Clear"/>
              </a:rPr>
              <a:t>Premium</a:t>
            </a:r>
            <a:r>
              <a:rPr sz="1600" spc="11" dirty="0">
                <a:solidFill>
                  <a:srgbClr val="FFFFFF"/>
                </a:solidFill>
                <a:latin typeface="Intel Clear"/>
                <a:cs typeface="Intel Clear"/>
              </a:rPr>
              <a:t> </a:t>
            </a:r>
            <a:r>
              <a:rPr sz="1600" spc="-5" dirty="0">
                <a:solidFill>
                  <a:srgbClr val="FFFFFF"/>
                </a:solidFill>
                <a:latin typeface="Intel Clear"/>
                <a:cs typeface="Intel Clear"/>
              </a:rPr>
              <a:t>4K</a:t>
            </a:r>
            <a:r>
              <a:rPr sz="1600" spc="5" dirty="0">
                <a:solidFill>
                  <a:srgbClr val="FFFFFF"/>
                </a:solidFill>
                <a:latin typeface="Intel Clear"/>
                <a:cs typeface="Intel Clear"/>
              </a:rPr>
              <a:t> </a:t>
            </a:r>
            <a:r>
              <a:rPr sz="1600" spc="-5" dirty="0">
                <a:solidFill>
                  <a:srgbClr val="FFFFFF"/>
                </a:solidFill>
                <a:latin typeface="Intel Clear"/>
                <a:cs typeface="Intel Clear"/>
              </a:rPr>
              <a:t>UHD </a:t>
            </a:r>
            <a:r>
              <a:rPr sz="1600" dirty="0">
                <a:solidFill>
                  <a:srgbClr val="FFFFFF"/>
                </a:solidFill>
                <a:latin typeface="Intel Clear"/>
                <a:cs typeface="Intel Clear"/>
              </a:rPr>
              <a:t>c</a:t>
            </a:r>
            <a:r>
              <a:rPr sz="1600" spc="-15" dirty="0">
                <a:solidFill>
                  <a:srgbClr val="FFFFFF"/>
                </a:solidFill>
                <a:latin typeface="Intel Clear"/>
                <a:cs typeface="Intel Clear"/>
              </a:rPr>
              <a:t>o</a:t>
            </a:r>
            <a:r>
              <a:rPr sz="1600" spc="-5" dirty="0">
                <a:solidFill>
                  <a:srgbClr val="FFFFFF"/>
                </a:solidFill>
                <a:latin typeface="Intel Clear"/>
                <a:cs typeface="Intel Clear"/>
              </a:rPr>
              <a:t>n</a:t>
            </a:r>
            <a:r>
              <a:rPr sz="1600" spc="-15" dirty="0">
                <a:solidFill>
                  <a:srgbClr val="FFFFFF"/>
                </a:solidFill>
                <a:latin typeface="Intel Clear"/>
                <a:cs typeface="Intel Clear"/>
              </a:rPr>
              <a:t>t</a:t>
            </a:r>
            <a:r>
              <a:rPr sz="1600" spc="-5" dirty="0">
                <a:solidFill>
                  <a:srgbClr val="FFFFFF"/>
                </a:solidFill>
                <a:latin typeface="Intel Clear"/>
                <a:cs typeface="Intel Clear"/>
              </a:rPr>
              <a:t>ent </a:t>
            </a:r>
            <a:r>
              <a:rPr sz="1600" spc="-11" dirty="0">
                <a:solidFill>
                  <a:srgbClr val="FFFFFF"/>
                </a:solidFill>
                <a:latin typeface="Intel Clear"/>
                <a:cs typeface="Intel Clear"/>
              </a:rPr>
              <a:t>o</a:t>
            </a:r>
            <a:r>
              <a:rPr sz="1600" spc="-5" dirty="0">
                <a:solidFill>
                  <a:srgbClr val="FFFFFF"/>
                </a:solidFill>
                <a:latin typeface="Intel Clear"/>
                <a:cs typeface="Intel Clear"/>
              </a:rPr>
              <a:t>n</a:t>
            </a:r>
            <a:r>
              <a:rPr sz="1600" spc="11" dirty="0">
                <a:solidFill>
                  <a:srgbClr val="FFFFFF"/>
                </a:solidFill>
                <a:latin typeface="Intel Clear"/>
                <a:cs typeface="Intel Clear"/>
              </a:rPr>
              <a:t> </a:t>
            </a:r>
            <a:r>
              <a:rPr sz="1600" dirty="0">
                <a:solidFill>
                  <a:srgbClr val="FFFFFF"/>
                </a:solidFill>
                <a:latin typeface="Intel Clear"/>
                <a:cs typeface="Intel Clear"/>
              </a:rPr>
              <a:t>y</a:t>
            </a:r>
            <a:r>
              <a:rPr sz="1600" spc="-15" dirty="0">
                <a:solidFill>
                  <a:srgbClr val="FFFFFF"/>
                </a:solidFill>
                <a:latin typeface="Intel Clear"/>
                <a:cs typeface="Intel Clear"/>
              </a:rPr>
              <a:t>o</a:t>
            </a:r>
            <a:r>
              <a:rPr sz="1600" spc="-5" dirty="0">
                <a:solidFill>
                  <a:srgbClr val="FFFFFF"/>
                </a:solidFill>
                <a:latin typeface="Intel Clear"/>
                <a:cs typeface="Intel Clear"/>
              </a:rPr>
              <a:t>ur</a:t>
            </a:r>
            <a:r>
              <a:rPr sz="1600" spc="11" dirty="0">
                <a:solidFill>
                  <a:srgbClr val="FFFFFF"/>
                </a:solidFill>
                <a:latin typeface="Intel Clear"/>
                <a:cs typeface="Intel Clear"/>
              </a:rPr>
              <a:t> </a:t>
            </a:r>
            <a:r>
              <a:rPr sz="1600" spc="-5" dirty="0">
                <a:solidFill>
                  <a:srgbClr val="FFFFFF"/>
                </a:solidFill>
                <a:latin typeface="Intel Clear"/>
                <a:cs typeface="Intel Clear"/>
              </a:rPr>
              <a:t>PC</a:t>
            </a:r>
            <a:endParaRPr sz="1600">
              <a:solidFill>
                <a:prstClr val="black"/>
              </a:solidFill>
              <a:latin typeface="Intel Clear"/>
              <a:cs typeface="Intel Clear"/>
            </a:endParaRPr>
          </a:p>
        </p:txBody>
      </p:sp>
      <p:sp>
        <p:nvSpPr>
          <p:cNvPr id="19" name="object 19"/>
          <p:cNvSpPr txBox="1"/>
          <p:nvPr/>
        </p:nvSpPr>
        <p:spPr>
          <a:xfrm>
            <a:off x="9265667" y="3180162"/>
            <a:ext cx="2303780" cy="1377813"/>
          </a:xfrm>
          <a:prstGeom prst="rect">
            <a:avLst/>
          </a:prstGeom>
        </p:spPr>
        <p:txBody>
          <a:bodyPr vert="horz" wrap="square" lIns="0" tIns="0" rIns="0" bIns="0" rtlCol="0">
            <a:spAutoFit/>
          </a:bodyPr>
          <a:lstStyle/>
          <a:p>
            <a:pPr marL="626730" marR="618475" algn="ctr" defTabSz="914377">
              <a:lnSpc>
                <a:spcPct val="70000"/>
              </a:lnSpc>
            </a:pPr>
            <a:r>
              <a:rPr sz="2800" b="1" spc="-5" dirty="0">
                <a:solidFill>
                  <a:srgbClr val="FFA200"/>
                </a:solidFill>
                <a:latin typeface="Intel Clear Pro"/>
                <a:cs typeface="Intel Clear Pro"/>
              </a:rPr>
              <a:t>I</a:t>
            </a:r>
            <a:r>
              <a:rPr sz="2800" b="1" spc="-20" dirty="0">
                <a:solidFill>
                  <a:srgbClr val="FFA200"/>
                </a:solidFill>
                <a:latin typeface="Intel Clear Pro"/>
                <a:cs typeface="Intel Clear Pro"/>
              </a:rPr>
              <a:t>n</a:t>
            </a:r>
            <a:r>
              <a:rPr sz="2800" b="1" spc="-5" dirty="0">
                <a:solidFill>
                  <a:srgbClr val="FFA200"/>
                </a:solidFill>
                <a:latin typeface="Intel Clear Pro"/>
                <a:cs typeface="Intel Clear Pro"/>
              </a:rPr>
              <a:t>novat</a:t>
            </a:r>
            <a:r>
              <a:rPr sz="2800" b="1" spc="-20" dirty="0">
                <a:solidFill>
                  <a:srgbClr val="FFA200"/>
                </a:solidFill>
                <a:latin typeface="Intel Clear Pro"/>
                <a:cs typeface="Intel Clear Pro"/>
              </a:rPr>
              <a:t>i</a:t>
            </a:r>
            <a:r>
              <a:rPr sz="2800" b="1" spc="-5" dirty="0">
                <a:solidFill>
                  <a:srgbClr val="FFA200"/>
                </a:solidFill>
                <a:latin typeface="Intel Clear Pro"/>
                <a:cs typeface="Intel Clear Pro"/>
              </a:rPr>
              <a:t>ve des</a:t>
            </a:r>
            <a:r>
              <a:rPr sz="2800" b="1" spc="-15" dirty="0">
                <a:solidFill>
                  <a:srgbClr val="FFA200"/>
                </a:solidFill>
                <a:latin typeface="Intel Clear Pro"/>
                <a:cs typeface="Intel Clear Pro"/>
              </a:rPr>
              <a:t>i</a:t>
            </a:r>
            <a:r>
              <a:rPr sz="2800" b="1" spc="-5" dirty="0">
                <a:solidFill>
                  <a:srgbClr val="FFA200"/>
                </a:solidFill>
                <a:latin typeface="Intel Clear Pro"/>
                <a:cs typeface="Intel Clear Pro"/>
              </a:rPr>
              <a:t>g</a:t>
            </a:r>
            <a:r>
              <a:rPr sz="2800" b="1" spc="-20" dirty="0">
                <a:solidFill>
                  <a:srgbClr val="FFA200"/>
                </a:solidFill>
                <a:latin typeface="Intel Clear Pro"/>
                <a:cs typeface="Intel Clear Pro"/>
              </a:rPr>
              <a:t>n</a:t>
            </a:r>
            <a:r>
              <a:rPr sz="2800" b="1" spc="-5" dirty="0">
                <a:solidFill>
                  <a:srgbClr val="FFA200"/>
                </a:solidFill>
                <a:latin typeface="Intel Clear Pro"/>
                <a:cs typeface="Intel Clear Pro"/>
              </a:rPr>
              <a:t>s</a:t>
            </a:r>
            <a:endParaRPr sz="2800">
              <a:solidFill>
                <a:prstClr val="black"/>
              </a:solidFill>
              <a:latin typeface="Intel Clear Pro"/>
              <a:cs typeface="Intel Clear Pro"/>
            </a:endParaRPr>
          </a:p>
          <a:p>
            <a:pPr algn="ctr" defTabSz="914377">
              <a:spcBef>
                <a:spcPts val="2231"/>
              </a:spcBef>
            </a:pPr>
            <a:r>
              <a:rPr sz="1600" spc="-5" dirty="0">
                <a:solidFill>
                  <a:srgbClr val="FFFFFF"/>
                </a:solidFill>
                <a:latin typeface="Intel Clear"/>
                <a:cs typeface="Intel Clear"/>
              </a:rPr>
              <a:t>New levels</a:t>
            </a:r>
            <a:r>
              <a:rPr sz="1600" spc="-20" dirty="0">
                <a:solidFill>
                  <a:srgbClr val="FFFFFF"/>
                </a:solidFill>
                <a:latin typeface="Intel Clear"/>
                <a:cs typeface="Intel Clear"/>
              </a:rPr>
              <a:t> </a:t>
            </a:r>
            <a:r>
              <a:rPr sz="1600" spc="-15" dirty="0">
                <a:solidFill>
                  <a:srgbClr val="FFFFFF"/>
                </a:solidFill>
                <a:latin typeface="Intel Clear"/>
                <a:cs typeface="Intel Clear"/>
              </a:rPr>
              <a:t>o</a:t>
            </a:r>
            <a:r>
              <a:rPr sz="1600" spc="-5" dirty="0">
                <a:solidFill>
                  <a:srgbClr val="FFFFFF"/>
                </a:solidFill>
                <a:latin typeface="Intel Clear"/>
                <a:cs typeface="Intel Clear"/>
              </a:rPr>
              <a:t>f</a:t>
            </a:r>
            <a:r>
              <a:rPr sz="1600" spc="5" dirty="0">
                <a:solidFill>
                  <a:srgbClr val="FFFFFF"/>
                </a:solidFill>
                <a:latin typeface="Intel Clear"/>
                <a:cs typeface="Intel Clear"/>
              </a:rPr>
              <a:t> </a:t>
            </a:r>
            <a:r>
              <a:rPr sz="1600" spc="-15" dirty="0">
                <a:solidFill>
                  <a:srgbClr val="FFFFFF"/>
                </a:solidFill>
                <a:latin typeface="Intel Clear"/>
                <a:cs typeface="Intel Clear"/>
              </a:rPr>
              <a:t>t</a:t>
            </a:r>
            <a:r>
              <a:rPr sz="1600" spc="-11" dirty="0">
                <a:solidFill>
                  <a:srgbClr val="FFFFFF"/>
                </a:solidFill>
                <a:latin typeface="Intel Clear"/>
                <a:cs typeface="Intel Clear"/>
              </a:rPr>
              <a:t>h</a:t>
            </a:r>
            <a:r>
              <a:rPr sz="1600" spc="-5" dirty="0">
                <a:solidFill>
                  <a:srgbClr val="FFFFFF"/>
                </a:solidFill>
                <a:latin typeface="Intel Clear"/>
                <a:cs typeface="Intel Clear"/>
              </a:rPr>
              <a:t>in</a:t>
            </a:r>
            <a:r>
              <a:rPr sz="1600" dirty="0">
                <a:solidFill>
                  <a:srgbClr val="FFFFFF"/>
                </a:solidFill>
                <a:latin typeface="Intel Clear"/>
                <a:cs typeface="Intel Clear"/>
              </a:rPr>
              <a:t> </a:t>
            </a:r>
            <a:r>
              <a:rPr sz="1600" spc="-5" dirty="0">
                <a:solidFill>
                  <a:srgbClr val="FFFFFF"/>
                </a:solidFill>
                <a:latin typeface="Intel Clear"/>
                <a:cs typeface="Intel Clear"/>
              </a:rPr>
              <a:t>2</a:t>
            </a:r>
            <a:r>
              <a:rPr sz="1600" spc="-11" dirty="0">
                <a:solidFill>
                  <a:srgbClr val="FFFFFF"/>
                </a:solidFill>
                <a:latin typeface="Intel Clear"/>
                <a:cs typeface="Intel Clear"/>
              </a:rPr>
              <a:t> </a:t>
            </a:r>
            <a:r>
              <a:rPr sz="1600" spc="-5" dirty="0">
                <a:solidFill>
                  <a:srgbClr val="FFFFFF"/>
                </a:solidFill>
                <a:latin typeface="Intel Clear"/>
                <a:cs typeface="Intel Clear"/>
              </a:rPr>
              <a:t>in</a:t>
            </a:r>
            <a:r>
              <a:rPr sz="1600" spc="-11" dirty="0">
                <a:solidFill>
                  <a:srgbClr val="FFFFFF"/>
                </a:solidFill>
                <a:latin typeface="Intel Clear"/>
                <a:cs typeface="Intel Clear"/>
              </a:rPr>
              <a:t> </a:t>
            </a:r>
            <a:r>
              <a:rPr sz="1600" spc="-5" dirty="0">
                <a:solidFill>
                  <a:srgbClr val="FFFFFF"/>
                </a:solidFill>
                <a:latin typeface="Intel Clear"/>
                <a:cs typeface="Intel Clear"/>
              </a:rPr>
              <a:t>1s</a:t>
            </a:r>
            <a:endParaRPr sz="1600">
              <a:solidFill>
                <a:prstClr val="black"/>
              </a:solidFill>
              <a:latin typeface="Intel Clear"/>
              <a:cs typeface="Intel Clear"/>
            </a:endParaRPr>
          </a:p>
          <a:p>
            <a:pPr algn="ctr" defTabSz="914377"/>
            <a:r>
              <a:rPr sz="1600" spc="-5" dirty="0">
                <a:solidFill>
                  <a:srgbClr val="FFFFFF"/>
                </a:solidFill>
                <a:latin typeface="Intel Clear"/>
                <a:cs typeface="Intel Clear"/>
              </a:rPr>
              <a:t>and</a:t>
            </a:r>
            <a:r>
              <a:rPr sz="1600" spc="-15" dirty="0">
                <a:solidFill>
                  <a:srgbClr val="FFFFFF"/>
                </a:solidFill>
                <a:latin typeface="Intel Clear"/>
                <a:cs typeface="Intel Clear"/>
              </a:rPr>
              <a:t> </a:t>
            </a:r>
            <a:r>
              <a:rPr sz="1600" spc="-5" dirty="0">
                <a:solidFill>
                  <a:srgbClr val="FFFFFF"/>
                </a:solidFill>
                <a:latin typeface="Intel Clear"/>
                <a:cs typeface="Intel Clear"/>
              </a:rPr>
              <a:t>clamshells</a:t>
            </a:r>
            <a:endParaRPr sz="1600">
              <a:solidFill>
                <a:prstClr val="black"/>
              </a:solidFill>
              <a:latin typeface="Intel Clear"/>
              <a:cs typeface="Intel Clear"/>
            </a:endParaRPr>
          </a:p>
        </p:txBody>
      </p:sp>
      <p:sp>
        <p:nvSpPr>
          <p:cNvPr id="20" name="object 20"/>
          <p:cNvSpPr/>
          <p:nvPr/>
        </p:nvSpPr>
        <p:spPr>
          <a:xfrm>
            <a:off x="982980" y="1562102"/>
            <a:ext cx="1438656" cy="1438655"/>
          </a:xfrm>
          <a:prstGeom prst="rect">
            <a:avLst/>
          </a:prstGeom>
          <a:blipFill>
            <a:blip r:embed="rId11" cstate="print"/>
            <a:stretch>
              <a:fillRect/>
            </a:stretch>
          </a:blipFill>
        </p:spPr>
        <p:txBody>
          <a:bodyPr wrap="square" lIns="0" tIns="0" rIns="0" bIns="0" rtlCol="0"/>
          <a:lstStyle/>
          <a:p>
            <a:pPr defTabSz="914377"/>
            <a:endParaRPr>
              <a:solidFill>
                <a:prstClr val="black"/>
              </a:solidFill>
            </a:endParaRPr>
          </a:p>
        </p:txBody>
      </p:sp>
      <p:sp>
        <p:nvSpPr>
          <p:cNvPr id="21" name="object 21"/>
          <p:cNvSpPr/>
          <p:nvPr/>
        </p:nvSpPr>
        <p:spPr>
          <a:xfrm>
            <a:off x="4030980" y="1824227"/>
            <a:ext cx="1284731" cy="941832"/>
          </a:xfrm>
          <a:prstGeom prst="rect">
            <a:avLst/>
          </a:prstGeom>
          <a:blipFill>
            <a:blip r:embed="rId12" cstate="print"/>
            <a:stretch>
              <a:fillRect/>
            </a:stretch>
          </a:blipFill>
        </p:spPr>
        <p:txBody>
          <a:bodyPr wrap="square" lIns="0" tIns="0" rIns="0" bIns="0" rtlCol="0"/>
          <a:lstStyle/>
          <a:p>
            <a:pPr defTabSz="914377"/>
            <a:endParaRPr>
              <a:solidFill>
                <a:prstClr val="black"/>
              </a:solidFill>
            </a:endParaRPr>
          </a:p>
        </p:txBody>
      </p:sp>
      <p:sp>
        <p:nvSpPr>
          <p:cNvPr id="22" name="object 22"/>
          <p:cNvSpPr/>
          <p:nvPr/>
        </p:nvSpPr>
        <p:spPr>
          <a:xfrm>
            <a:off x="6746747" y="1897379"/>
            <a:ext cx="798576" cy="798576"/>
          </a:xfrm>
          <a:prstGeom prst="rect">
            <a:avLst/>
          </a:prstGeom>
          <a:blipFill>
            <a:blip r:embed="rId13" cstate="print"/>
            <a:stretch>
              <a:fillRect/>
            </a:stretch>
          </a:blipFill>
        </p:spPr>
        <p:txBody>
          <a:bodyPr wrap="square" lIns="0" tIns="0" rIns="0" bIns="0" rtlCol="0"/>
          <a:lstStyle/>
          <a:p>
            <a:pPr defTabSz="914377"/>
            <a:endParaRPr>
              <a:solidFill>
                <a:prstClr val="black"/>
              </a:solidFill>
            </a:endParaRPr>
          </a:p>
        </p:txBody>
      </p:sp>
      <p:sp>
        <p:nvSpPr>
          <p:cNvPr id="23" name="object 23"/>
          <p:cNvSpPr/>
          <p:nvPr/>
        </p:nvSpPr>
        <p:spPr>
          <a:xfrm>
            <a:off x="7773923" y="1903477"/>
            <a:ext cx="467868" cy="757427"/>
          </a:xfrm>
          <a:prstGeom prst="rect">
            <a:avLst/>
          </a:prstGeom>
          <a:blipFill>
            <a:blip r:embed="rId14" cstate="print"/>
            <a:stretch>
              <a:fillRect/>
            </a:stretch>
          </a:blipFill>
        </p:spPr>
        <p:txBody>
          <a:bodyPr wrap="square" lIns="0" tIns="0" rIns="0" bIns="0" rtlCol="0"/>
          <a:lstStyle/>
          <a:p>
            <a:pPr defTabSz="914377"/>
            <a:endParaRPr>
              <a:solidFill>
                <a:prstClr val="black"/>
              </a:solidFill>
            </a:endParaRPr>
          </a:p>
        </p:txBody>
      </p:sp>
      <p:sp>
        <p:nvSpPr>
          <p:cNvPr id="24" name="object 24"/>
          <p:cNvSpPr/>
          <p:nvPr/>
        </p:nvSpPr>
        <p:spPr>
          <a:xfrm>
            <a:off x="7190233" y="2394205"/>
            <a:ext cx="749807" cy="748284"/>
          </a:xfrm>
          <a:prstGeom prst="rect">
            <a:avLst/>
          </a:prstGeom>
          <a:blipFill>
            <a:blip r:embed="rId15" cstate="print"/>
            <a:stretch>
              <a:fillRect/>
            </a:stretch>
          </a:blipFill>
        </p:spPr>
        <p:txBody>
          <a:bodyPr wrap="square" lIns="0" tIns="0" rIns="0" bIns="0" rtlCol="0"/>
          <a:lstStyle/>
          <a:p>
            <a:pPr defTabSz="914377"/>
            <a:endParaRPr>
              <a:solidFill>
                <a:prstClr val="black"/>
              </a:solidFill>
            </a:endParaRPr>
          </a:p>
        </p:txBody>
      </p:sp>
      <p:sp>
        <p:nvSpPr>
          <p:cNvPr id="25" name="object 25"/>
          <p:cNvSpPr/>
          <p:nvPr/>
        </p:nvSpPr>
        <p:spPr>
          <a:xfrm>
            <a:off x="7133843" y="1447802"/>
            <a:ext cx="810768" cy="810767"/>
          </a:xfrm>
          <a:prstGeom prst="rect">
            <a:avLst/>
          </a:prstGeom>
          <a:blipFill>
            <a:blip r:embed="rId16" cstate="print"/>
            <a:stretch>
              <a:fillRect/>
            </a:stretch>
          </a:blipFill>
        </p:spPr>
        <p:txBody>
          <a:bodyPr wrap="square" lIns="0" tIns="0" rIns="0" bIns="0" rtlCol="0"/>
          <a:lstStyle/>
          <a:p>
            <a:pPr defTabSz="914377"/>
            <a:endParaRPr>
              <a:solidFill>
                <a:prstClr val="black"/>
              </a:solidFill>
            </a:endParaRPr>
          </a:p>
        </p:txBody>
      </p:sp>
      <p:sp>
        <p:nvSpPr>
          <p:cNvPr id="26" name="object 26"/>
          <p:cNvSpPr txBox="1"/>
          <p:nvPr/>
        </p:nvSpPr>
        <p:spPr>
          <a:xfrm>
            <a:off x="2799969" y="5398004"/>
            <a:ext cx="9168131" cy="1110560"/>
          </a:xfrm>
          <a:prstGeom prst="rect">
            <a:avLst/>
          </a:prstGeom>
        </p:spPr>
        <p:txBody>
          <a:bodyPr vert="horz" wrap="square" lIns="0" tIns="0" rIns="0" bIns="0" rtlCol="0">
            <a:spAutoFit/>
          </a:bodyPr>
          <a:lstStyle/>
          <a:p>
            <a:pPr marL="12700" defTabSz="914377"/>
            <a:r>
              <a:rPr sz="4400" b="1" dirty="0">
                <a:solidFill>
                  <a:srgbClr val="FFA200"/>
                </a:solidFill>
                <a:latin typeface="Intel Clear Pro"/>
                <a:cs typeface="Intel Clear Pro"/>
              </a:rPr>
              <a:t>&gt;100 designs in</a:t>
            </a:r>
            <a:r>
              <a:rPr sz="4400" b="1" spc="5" dirty="0">
                <a:solidFill>
                  <a:srgbClr val="FFA200"/>
                </a:solidFill>
                <a:latin typeface="Intel Clear Pro"/>
                <a:cs typeface="Intel Clear Pro"/>
              </a:rPr>
              <a:t> </a:t>
            </a:r>
            <a:r>
              <a:rPr sz="4400" b="1" dirty="0">
                <a:solidFill>
                  <a:srgbClr val="FFA200"/>
                </a:solidFill>
                <a:latin typeface="Intel Clear Pro"/>
                <a:cs typeface="Intel Clear Pro"/>
              </a:rPr>
              <a:t>Q4’16 starting</a:t>
            </a:r>
            <a:r>
              <a:rPr sz="4400" b="1" spc="-31" dirty="0">
                <a:solidFill>
                  <a:srgbClr val="FFA200"/>
                </a:solidFill>
                <a:latin typeface="Intel Clear Pro"/>
                <a:cs typeface="Intel Clear Pro"/>
              </a:rPr>
              <a:t> </a:t>
            </a:r>
            <a:r>
              <a:rPr sz="4400" b="1" dirty="0">
                <a:solidFill>
                  <a:srgbClr val="FFA200"/>
                </a:solidFill>
                <a:latin typeface="Intel Clear Pro"/>
                <a:cs typeface="Intel Clear Pro"/>
              </a:rPr>
              <a:t>in September</a:t>
            </a:r>
            <a:endParaRPr sz="4400">
              <a:solidFill>
                <a:prstClr val="black"/>
              </a:solidFill>
              <a:latin typeface="Intel Clear Pro"/>
              <a:cs typeface="Intel Clear Pro"/>
            </a:endParaRPr>
          </a:p>
          <a:p>
            <a:pPr marL="3430185" marR="5080" algn="just" defTabSz="914377">
              <a:spcBef>
                <a:spcPts val="465"/>
              </a:spcBef>
            </a:pPr>
            <a:r>
              <a:rPr sz="800" dirty="0">
                <a:solidFill>
                  <a:srgbClr val="FFFFFF"/>
                </a:solidFill>
                <a:latin typeface="Intel Clear"/>
                <a:cs typeface="Intel Clear"/>
              </a:rPr>
              <a:t>S</a:t>
            </a:r>
            <a:r>
              <a:rPr sz="800" spc="5" dirty="0">
                <a:solidFill>
                  <a:srgbClr val="FFFFFF"/>
                </a:solidFill>
                <a:latin typeface="Intel Clear"/>
                <a:cs typeface="Intel Clear"/>
              </a:rPr>
              <a:t>o</a:t>
            </a:r>
            <a:r>
              <a:rPr sz="800" spc="-5" dirty="0">
                <a:solidFill>
                  <a:srgbClr val="FFFFFF"/>
                </a:solidFill>
                <a:latin typeface="Intel Clear"/>
                <a:cs typeface="Intel Clear"/>
              </a:rPr>
              <a:t>ft</a:t>
            </a:r>
            <a:r>
              <a:rPr sz="800" dirty="0">
                <a:solidFill>
                  <a:srgbClr val="FFFFFF"/>
                </a:solidFill>
                <a:latin typeface="Intel Clear"/>
                <a:cs typeface="Intel Clear"/>
              </a:rPr>
              <a:t>ware</a:t>
            </a:r>
            <a:r>
              <a:rPr sz="800" spc="-40"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d</a:t>
            </a:r>
            <a:r>
              <a:rPr sz="800" spc="11" dirty="0">
                <a:solidFill>
                  <a:srgbClr val="FFFFFF"/>
                </a:solidFill>
                <a:latin typeface="Intel Clear"/>
                <a:cs typeface="Intel Clear"/>
              </a:rPr>
              <a:t> </a:t>
            </a:r>
            <a:r>
              <a:rPr sz="800" dirty="0">
                <a:solidFill>
                  <a:srgbClr val="FFFFFF"/>
                </a:solidFill>
                <a:latin typeface="Intel Clear"/>
                <a:cs typeface="Intel Clear"/>
              </a:rPr>
              <a:t>workloa</a:t>
            </a:r>
            <a:r>
              <a:rPr sz="800" spc="-11" dirty="0">
                <a:solidFill>
                  <a:srgbClr val="FFFFFF"/>
                </a:solidFill>
                <a:latin typeface="Intel Clear"/>
                <a:cs typeface="Intel Clear"/>
              </a:rPr>
              <a:t>d</a:t>
            </a:r>
            <a:r>
              <a:rPr sz="800" dirty="0">
                <a:solidFill>
                  <a:srgbClr val="FFFFFF"/>
                </a:solidFill>
                <a:latin typeface="Intel Clear"/>
                <a:cs typeface="Intel Clear"/>
              </a:rPr>
              <a:t>s</a:t>
            </a:r>
            <a:r>
              <a:rPr sz="800" spc="-20" dirty="0">
                <a:solidFill>
                  <a:srgbClr val="FFFFFF"/>
                </a:solidFill>
                <a:latin typeface="Intel Clear"/>
                <a:cs typeface="Intel Clear"/>
              </a:rPr>
              <a:t> </a:t>
            </a:r>
            <a:r>
              <a:rPr sz="800" dirty="0">
                <a:solidFill>
                  <a:srgbClr val="FFFFFF"/>
                </a:solidFill>
                <a:latin typeface="Intel Clear"/>
                <a:cs typeface="Intel Clear"/>
              </a:rPr>
              <a:t>u</a:t>
            </a:r>
            <a:r>
              <a:rPr sz="800" spc="-5" dirty="0">
                <a:solidFill>
                  <a:srgbClr val="FFFFFF"/>
                </a:solidFill>
                <a:latin typeface="Intel Clear"/>
                <a:cs typeface="Intel Clear"/>
              </a:rPr>
              <a:t>s</a:t>
            </a:r>
            <a:r>
              <a:rPr sz="800" dirty="0">
                <a:solidFill>
                  <a:srgbClr val="FFFFFF"/>
                </a:solidFill>
                <a:latin typeface="Intel Clear"/>
                <a:cs typeface="Intel Clear"/>
              </a:rPr>
              <a:t>ed</a:t>
            </a:r>
            <a:r>
              <a:rPr sz="800" spc="-15" dirty="0">
                <a:solidFill>
                  <a:srgbClr val="FFFFFF"/>
                </a:solidFill>
                <a:latin typeface="Intel Clear"/>
                <a:cs typeface="Intel Clear"/>
              </a:rPr>
              <a:t> </a:t>
            </a:r>
            <a:r>
              <a:rPr sz="800" spc="-5" dirty="0">
                <a:solidFill>
                  <a:srgbClr val="FFFFFF"/>
                </a:solidFill>
                <a:latin typeface="Intel Clear"/>
                <a:cs typeface="Intel Clear"/>
              </a:rPr>
              <a:t>i</a:t>
            </a:r>
            <a:r>
              <a:rPr sz="800" dirty="0">
                <a:solidFill>
                  <a:srgbClr val="FFFFFF"/>
                </a:solidFill>
                <a:latin typeface="Intel Clear"/>
                <a:cs typeface="Intel Clear"/>
              </a:rPr>
              <a:t>n</a:t>
            </a:r>
            <a:r>
              <a:rPr sz="800" spc="11"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e</a:t>
            </a:r>
            <a:r>
              <a:rPr sz="800" spc="-5" dirty="0">
                <a:solidFill>
                  <a:srgbClr val="FFFFFF"/>
                </a:solidFill>
                <a:latin typeface="Intel Clear"/>
                <a:cs typeface="Intel Clear"/>
              </a:rPr>
              <a:t>st</a:t>
            </a:r>
            <a:r>
              <a:rPr sz="800" dirty="0">
                <a:solidFill>
                  <a:srgbClr val="FFFFFF"/>
                </a:solidFill>
                <a:latin typeface="Intel Clear"/>
                <a:cs typeface="Intel Clear"/>
              </a:rPr>
              <a:t>s</a:t>
            </a:r>
            <a:r>
              <a:rPr sz="800" spc="5" dirty="0">
                <a:solidFill>
                  <a:srgbClr val="FFFFFF"/>
                </a:solidFill>
                <a:latin typeface="Intel Clear"/>
                <a:cs typeface="Intel Clear"/>
              </a:rPr>
              <a:t> </a:t>
            </a:r>
            <a:r>
              <a:rPr sz="800" dirty="0">
                <a:solidFill>
                  <a:srgbClr val="FFFFFF"/>
                </a:solidFill>
                <a:latin typeface="Intel Clear"/>
                <a:cs typeface="Intel Clear"/>
              </a:rPr>
              <a:t>may </a:t>
            </a:r>
            <a:r>
              <a:rPr sz="800" spc="-11" dirty="0">
                <a:solidFill>
                  <a:srgbClr val="FFFFFF"/>
                </a:solidFill>
                <a:latin typeface="Intel Clear"/>
                <a:cs typeface="Intel Clear"/>
              </a:rPr>
              <a:t>h</a:t>
            </a:r>
            <a:r>
              <a:rPr sz="800" dirty="0">
                <a:solidFill>
                  <a:srgbClr val="FFFFFF"/>
                </a:solidFill>
                <a:latin typeface="Intel Clear"/>
                <a:cs typeface="Intel Clear"/>
              </a:rPr>
              <a:t>ave</a:t>
            </a:r>
            <a:r>
              <a:rPr sz="800" spc="-5" dirty="0">
                <a:solidFill>
                  <a:srgbClr val="FFFFFF"/>
                </a:solidFill>
                <a:latin typeface="Intel Clear"/>
                <a:cs typeface="Intel Clear"/>
              </a:rPr>
              <a:t> </a:t>
            </a:r>
            <a:r>
              <a:rPr sz="800" spc="-11" dirty="0">
                <a:solidFill>
                  <a:srgbClr val="FFFFFF"/>
                </a:solidFill>
                <a:latin typeface="Intel Clear"/>
                <a:cs typeface="Intel Clear"/>
              </a:rPr>
              <a:t>b</a:t>
            </a:r>
            <a:r>
              <a:rPr sz="800" dirty="0">
                <a:solidFill>
                  <a:srgbClr val="FFFFFF"/>
                </a:solidFill>
                <a:latin typeface="Intel Clear"/>
                <a:cs typeface="Intel Clear"/>
              </a:rPr>
              <a:t>e</a:t>
            </a:r>
            <a:r>
              <a:rPr sz="800" spc="-5" dirty="0">
                <a:solidFill>
                  <a:srgbClr val="FFFFFF"/>
                </a:solidFill>
                <a:latin typeface="Intel Clear"/>
                <a:cs typeface="Intel Clear"/>
              </a:rPr>
              <a:t>e</a:t>
            </a:r>
            <a:r>
              <a:rPr sz="800" dirty="0">
                <a:solidFill>
                  <a:srgbClr val="FFFFFF"/>
                </a:solidFill>
                <a:latin typeface="Intel Clear"/>
                <a:cs typeface="Intel Clear"/>
              </a:rPr>
              <a:t>n o</a:t>
            </a:r>
            <a:r>
              <a:rPr sz="800" spc="-11" dirty="0">
                <a:solidFill>
                  <a:srgbClr val="FFFFFF"/>
                </a:solidFill>
                <a:latin typeface="Intel Clear"/>
                <a:cs typeface="Intel Clear"/>
              </a:rPr>
              <a:t>p</a:t>
            </a:r>
            <a:r>
              <a:rPr sz="800" spc="-5" dirty="0">
                <a:solidFill>
                  <a:srgbClr val="FFFFFF"/>
                </a:solidFill>
                <a:latin typeface="Intel Clear"/>
                <a:cs typeface="Intel Clear"/>
              </a:rPr>
              <a:t>ti</a:t>
            </a:r>
            <a:r>
              <a:rPr sz="800" dirty="0">
                <a:solidFill>
                  <a:srgbClr val="FFFFFF"/>
                </a:solidFill>
                <a:latin typeface="Intel Clear"/>
                <a:cs typeface="Intel Clear"/>
              </a:rPr>
              <a:t>m</a:t>
            </a:r>
            <a:r>
              <a:rPr sz="800" spc="-11" dirty="0">
                <a:solidFill>
                  <a:srgbClr val="FFFFFF"/>
                </a:solidFill>
                <a:latin typeface="Intel Clear"/>
                <a:cs typeface="Intel Clear"/>
              </a:rPr>
              <a:t>i</a:t>
            </a:r>
            <a:r>
              <a:rPr sz="800" dirty="0">
                <a:solidFill>
                  <a:srgbClr val="FFFFFF"/>
                </a:solidFill>
                <a:latin typeface="Intel Clear"/>
                <a:cs typeface="Intel Clear"/>
              </a:rPr>
              <a:t>zed </a:t>
            </a:r>
            <a:r>
              <a:rPr sz="800" spc="-5" dirty="0">
                <a:solidFill>
                  <a:srgbClr val="FFFFFF"/>
                </a:solidFill>
                <a:latin typeface="Intel Clear"/>
                <a:cs typeface="Intel Clear"/>
              </a:rPr>
              <a:t>f</a:t>
            </a:r>
            <a:r>
              <a:rPr sz="800" dirty="0">
                <a:solidFill>
                  <a:srgbClr val="FFFFFF"/>
                </a:solidFill>
                <a:latin typeface="Intel Clear"/>
                <a:cs typeface="Intel Clear"/>
              </a:rPr>
              <a:t>or</a:t>
            </a:r>
            <a:r>
              <a:rPr sz="800" spc="-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dirty="0">
                <a:solidFill>
                  <a:srgbClr val="FFFFFF"/>
                </a:solidFill>
                <a:latin typeface="Intel Clear"/>
                <a:cs typeface="Intel Clear"/>
              </a:rPr>
              <a:t>ly</a:t>
            </a:r>
            <a:r>
              <a:rPr sz="800" spc="5" dirty="0">
                <a:solidFill>
                  <a:srgbClr val="FFFFFF"/>
                </a:solidFill>
                <a:latin typeface="Intel Clear"/>
                <a:cs typeface="Intel Clear"/>
              </a:rPr>
              <a:t> </a:t>
            </a:r>
            <a:r>
              <a:rPr sz="800" dirty="0">
                <a:solidFill>
                  <a:srgbClr val="FFFFFF"/>
                </a:solidFill>
                <a:latin typeface="Intel Clear"/>
                <a:cs typeface="Intel Clear"/>
              </a:rPr>
              <a:t>on I</a:t>
            </a:r>
            <a:r>
              <a:rPr sz="800" spc="-11" dirty="0">
                <a:solidFill>
                  <a:srgbClr val="FFFFFF"/>
                </a:solidFill>
                <a:latin typeface="Intel Clear"/>
                <a:cs typeface="Intel Clear"/>
              </a:rPr>
              <a:t>n</a:t>
            </a:r>
            <a:r>
              <a:rPr sz="800" spc="-5" dirty="0">
                <a:solidFill>
                  <a:srgbClr val="FFFFFF"/>
                </a:solidFill>
                <a:latin typeface="Intel Clear"/>
                <a:cs typeface="Intel Clear"/>
              </a:rPr>
              <a:t>t</a:t>
            </a:r>
            <a:r>
              <a:rPr sz="800" dirty="0">
                <a:solidFill>
                  <a:srgbClr val="FFFFFF"/>
                </a:solidFill>
                <a:latin typeface="Intel Clear"/>
                <a:cs typeface="Intel Clear"/>
              </a:rPr>
              <a:t>el m</a:t>
            </a:r>
            <a:r>
              <a:rPr sz="800" spc="-11" dirty="0">
                <a:solidFill>
                  <a:srgbClr val="FFFFFF"/>
                </a:solidFill>
                <a:latin typeface="Intel Clear"/>
                <a:cs typeface="Intel Clear"/>
              </a:rPr>
              <a:t>ic</a:t>
            </a:r>
            <a:r>
              <a:rPr sz="800" dirty="0">
                <a:solidFill>
                  <a:srgbClr val="FFFFFF"/>
                </a:solidFill>
                <a:latin typeface="Intel Clear"/>
                <a:cs typeface="Intel Clear"/>
              </a:rPr>
              <a:t>r</a:t>
            </a:r>
            <a:r>
              <a:rPr sz="800" spc="5" dirty="0">
                <a:solidFill>
                  <a:srgbClr val="FFFFFF"/>
                </a:solidFill>
                <a:latin typeface="Intel Clear"/>
                <a:cs typeface="Intel Clear"/>
              </a:rPr>
              <a:t>o</a:t>
            </a:r>
            <a:r>
              <a:rPr sz="800" spc="-11" dirty="0">
                <a:solidFill>
                  <a:srgbClr val="FFFFFF"/>
                </a:solidFill>
                <a:latin typeface="Intel Clear"/>
                <a:cs typeface="Intel Clear"/>
              </a:rPr>
              <a:t>p</a:t>
            </a:r>
            <a:r>
              <a:rPr sz="800" dirty="0">
                <a:solidFill>
                  <a:srgbClr val="FFFFFF"/>
                </a:solidFill>
                <a:latin typeface="Intel Clear"/>
                <a:cs typeface="Intel Clear"/>
              </a:rPr>
              <a:t>r</a:t>
            </a:r>
            <a:r>
              <a:rPr sz="800" spc="5" dirty="0">
                <a:solidFill>
                  <a:srgbClr val="FFFFFF"/>
                </a:solidFill>
                <a:latin typeface="Intel Clear"/>
                <a:cs typeface="Intel Clear"/>
              </a:rPr>
              <a:t>o</a:t>
            </a:r>
            <a:r>
              <a:rPr sz="800" spc="-11" dirty="0">
                <a:solidFill>
                  <a:srgbClr val="FFFFFF"/>
                </a:solidFill>
                <a:latin typeface="Intel Clear"/>
                <a:cs typeface="Intel Clear"/>
              </a:rPr>
              <a:t>c</a:t>
            </a:r>
            <a:r>
              <a:rPr sz="800" dirty="0">
                <a:solidFill>
                  <a:srgbClr val="FFFFFF"/>
                </a:solidFill>
                <a:latin typeface="Intel Clear"/>
                <a:cs typeface="Intel Clear"/>
              </a:rPr>
              <a:t>e</a:t>
            </a:r>
            <a:r>
              <a:rPr sz="800" spc="-5" dirty="0">
                <a:solidFill>
                  <a:srgbClr val="FFFFFF"/>
                </a:solidFill>
                <a:latin typeface="Intel Clear"/>
                <a:cs typeface="Intel Clear"/>
              </a:rPr>
              <a:t>ss</a:t>
            </a:r>
            <a:r>
              <a:rPr sz="800" dirty="0">
                <a:solidFill>
                  <a:srgbClr val="FFFFFF"/>
                </a:solidFill>
                <a:latin typeface="Intel Clear"/>
                <a:cs typeface="Intel Clear"/>
              </a:rPr>
              <a:t>ors. </a:t>
            </a:r>
            <a:r>
              <a:rPr sz="800" spc="-5" dirty="0">
                <a:solidFill>
                  <a:srgbClr val="FFFFFF"/>
                </a:solidFill>
                <a:latin typeface="Intel Clear"/>
                <a:cs typeface="Intel Clear"/>
              </a:rPr>
              <a:t>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31"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e</a:t>
            </a:r>
            <a:r>
              <a:rPr sz="800" spc="-5" dirty="0">
                <a:solidFill>
                  <a:srgbClr val="FFFFFF"/>
                </a:solidFill>
                <a:latin typeface="Intel Clear"/>
                <a:cs typeface="Intel Clear"/>
              </a:rPr>
              <a:t>sts</a:t>
            </a:r>
            <a:r>
              <a:rPr sz="800" dirty="0">
                <a:solidFill>
                  <a:srgbClr val="FFFFFF"/>
                </a:solidFill>
                <a:latin typeface="Intel Clear"/>
                <a:cs typeface="Intel Clear"/>
              </a:rPr>
              <a:t>, </a:t>
            </a:r>
            <a:r>
              <a:rPr sz="800" spc="-5" dirty="0">
                <a:solidFill>
                  <a:srgbClr val="FFFFFF"/>
                </a:solidFill>
                <a:latin typeface="Intel Clear"/>
                <a:cs typeface="Intel Clear"/>
              </a:rPr>
              <a:t>s</a:t>
            </a:r>
            <a:r>
              <a:rPr sz="800" dirty="0">
                <a:solidFill>
                  <a:srgbClr val="FFFFFF"/>
                </a:solidFill>
                <a:latin typeface="Intel Clear"/>
                <a:cs typeface="Intel Clear"/>
              </a:rPr>
              <a:t>u</a:t>
            </a:r>
            <a:r>
              <a:rPr sz="800" spc="-11" dirty="0">
                <a:solidFill>
                  <a:srgbClr val="FFFFFF"/>
                </a:solidFill>
                <a:latin typeface="Intel Clear"/>
                <a:cs typeface="Intel Clear"/>
              </a:rPr>
              <a:t>c</a:t>
            </a:r>
            <a:r>
              <a:rPr sz="800" dirty="0">
                <a:solidFill>
                  <a:srgbClr val="FFFFFF"/>
                </a:solidFill>
                <a:latin typeface="Intel Clear"/>
                <a:cs typeface="Intel Clear"/>
              </a:rPr>
              <a:t>h as</a:t>
            </a:r>
            <a:r>
              <a:rPr sz="800" spc="5" dirty="0">
                <a:solidFill>
                  <a:srgbClr val="FFFFFF"/>
                </a:solidFill>
                <a:latin typeface="Intel Clear"/>
                <a:cs typeface="Intel Clear"/>
              </a:rPr>
              <a:t> </a:t>
            </a:r>
            <a:r>
              <a:rPr sz="800" dirty="0">
                <a:solidFill>
                  <a:srgbClr val="FFFFFF"/>
                </a:solidFill>
                <a:latin typeface="Intel Clear"/>
                <a:cs typeface="Intel Clear"/>
              </a:rPr>
              <a:t>SYSmark</a:t>
            </a:r>
            <a:r>
              <a:rPr sz="800" spc="-31"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d</a:t>
            </a:r>
            <a:r>
              <a:rPr sz="800" spc="20" dirty="0">
                <a:solidFill>
                  <a:srgbClr val="FFFFFF"/>
                </a:solidFill>
                <a:latin typeface="Intel Clear"/>
                <a:cs typeface="Intel Clear"/>
              </a:rPr>
              <a:t> </a:t>
            </a:r>
            <a:r>
              <a:rPr sz="800" dirty="0">
                <a:solidFill>
                  <a:srgbClr val="FFFFFF"/>
                </a:solidFill>
                <a:latin typeface="Intel Clear"/>
                <a:cs typeface="Intel Clear"/>
              </a:rPr>
              <a:t>M</a:t>
            </a:r>
            <a:r>
              <a:rPr sz="800" spc="5" dirty="0">
                <a:solidFill>
                  <a:srgbClr val="FFFFFF"/>
                </a:solidFill>
                <a:latin typeface="Intel Clear"/>
                <a:cs typeface="Intel Clear"/>
              </a:rPr>
              <a:t>o</a:t>
            </a:r>
            <a:r>
              <a:rPr sz="800" spc="-11" dirty="0">
                <a:solidFill>
                  <a:srgbClr val="FFFFFF"/>
                </a:solidFill>
                <a:latin typeface="Intel Clear"/>
                <a:cs typeface="Intel Clear"/>
              </a:rPr>
              <a:t>b</a:t>
            </a:r>
            <a:r>
              <a:rPr sz="800" spc="-5" dirty="0">
                <a:solidFill>
                  <a:srgbClr val="FFFFFF"/>
                </a:solidFill>
                <a:latin typeface="Intel Clear"/>
                <a:cs typeface="Intel Clear"/>
              </a:rPr>
              <a:t>i</a:t>
            </a:r>
            <a:r>
              <a:rPr sz="800" dirty="0">
                <a:solidFill>
                  <a:srgbClr val="FFFFFF"/>
                </a:solidFill>
                <a:latin typeface="Intel Clear"/>
                <a:cs typeface="Intel Clear"/>
              </a:rPr>
              <a:t>leMark,</a:t>
            </a:r>
            <a:r>
              <a:rPr sz="800" spc="-25" dirty="0">
                <a:solidFill>
                  <a:srgbClr val="FFFFFF"/>
                </a:solidFill>
                <a:latin typeface="Intel Clear"/>
                <a:cs typeface="Intel Clear"/>
              </a:rPr>
              <a:t> </a:t>
            </a:r>
            <a:r>
              <a:rPr sz="800" dirty="0">
                <a:solidFill>
                  <a:srgbClr val="FFFFFF"/>
                </a:solidFill>
                <a:latin typeface="Intel Clear"/>
                <a:cs typeface="Intel Clear"/>
              </a:rPr>
              <a:t>are</a:t>
            </a:r>
            <a:r>
              <a:rPr sz="800" spc="-5" dirty="0">
                <a:solidFill>
                  <a:srgbClr val="FFFFFF"/>
                </a:solidFill>
                <a:latin typeface="Intel Clear"/>
                <a:cs typeface="Intel Clear"/>
              </a:rPr>
              <a:t> </a:t>
            </a:r>
            <a:r>
              <a:rPr sz="800" dirty="0">
                <a:solidFill>
                  <a:srgbClr val="FFFFFF"/>
                </a:solidFill>
                <a:latin typeface="Intel Clear"/>
                <a:cs typeface="Intel Clear"/>
              </a:rPr>
              <a:t>measured</a:t>
            </a:r>
            <a:r>
              <a:rPr sz="800" spc="-35" dirty="0">
                <a:solidFill>
                  <a:srgbClr val="FFFFFF"/>
                </a:solidFill>
                <a:latin typeface="Intel Clear"/>
                <a:cs typeface="Intel Clear"/>
              </a:rPr>
              <a:t> </a:t>
            </a:r>
            <a:r>
              <a:rPr sz="800" dirty="0">
                <a:solidFill>
                  <a:srgbClr val="FFFFFF"/>
                </a:solidFill>
                <a:latin typeface="Intel Clear"/>
                <a:cs typeface="Intel Clear"/>
              </a:rPr>
              <a:t>u</a:t>
            </a:r>
            <a:r>
              <a:rPr sz="800" spc="-5" dirty="0">
                <a:solidFill>
                  <a:srgbClr val="FFFFFF"/>
                </a:solidFill>
                <a:latin typeface="Intel Clear"/>
                <a:cs typeface="Intel Clear"/>
              </a:rPr>
              <a:t>si</a:t>
            </a:r>
            <a:r>
              <a:rPr sz="800" spc="-11" dirty="0">
                <a:solidFill>
                  <a:srgbClr val="FFFFFF"/>
                </a:solidFill>
                <a:latin typeface="Intel Clear"/>
                <a:cs typeface="Intel Clear"/>
              </a:rPr>
              <a:t>n</a:t>
            </a:r>
            <a:r>
              <a:rPr sz="800" dirty="0">
                <a:solidFill>
                  <a:srgbClr val="FFFFFF"/>
                </a:solidFill>
                <a:latin typeface="Intel Clear"/>
                <a:cs typeface="Intel Clear"/>
              </a:rPr>
              <a:t>g</a:t>
            </a:r>
            <a:r>
              <a:rPr sz="800" spc="5" dirty="0">
                <a:solidFill>
                  <a:srgbClr val="FFFFFF"/>
                </a:solidFill>
                <a:latin typeface="Intel Clear"/>
                <a:cs typeface="Intel Clear"/>
              </a:rPr>
              <a:t> </a:t>
            </a:r>
            <a:r>
              <a:rPr sz="800" spc="-5" dirty="0">
                <a:solidFill>
                  <a:srgbClr val="FFFFFF"/>
                </a:solidFill>
                <a:latin typeface="Intel Clear"/>
                <a:cs typeface="Intel Clear"/>
              </a:rPr>
              <a:t>s</a:t>
            </a:r>
            <a:r>
              <a:rPr sz="800" spc="-11" dirty="0">
                <a:solidFill>
                  <a:srgbClr val="FFFFFF"/>
                </a:solidFill>
                <a:latin typeface="Intel Clear"/>
                <a:cs typeface="Intel Clear"/>
              </a:rPr>
              <a:t>p</a:t>
            </a:r>
            <a:r>
              <a:rPr sz="800" dirty="0">
                <a:solidFill>
                  <a:srgbClr val="FFFFFF"/>
                </a:solidFill>
                <a:latin typeface="Intel Clear"/>
                <a:cs typeface="Intel Clear"/>
              </a:rPr>
              <a:t>e</a:t>
            </a:r>
            <a:r>
              <a:rPr sz="800" spc="-11" dirty="0">
                <a:solidFill>
                  <a:srgbClr val="FFFFFF"/>
                </a:solidFill>
                <a:latin typeface="Intel Clear"/>
                <a:cs typeface="Intel Clear"/>
              </a:rPr>
              <a:t>c</a:t>
            </a:r>
            <a:r>
              <a:rPr sz="800" spc="-5" dirty="0">
                <a:solidFill>
                  <a:srgbClr val="FFFFFF"/>
                </a:solidFill>
                <a:latin typeface="Intel Clear"/>
                <a:cs typeface="Intel Clear"/>
              </a:rPr>
              <a:t>ifi</a:t>
            </a:r>
            <a:r>
              <a:rPr sz="800" dirty="0">
                <a:solidFill>
                  <a:srgbClr val="FFFFFF"/>
                </a:solidFill>
                <a:latin typeface="Intel Clear"/>
                <a:cs typeface="Intel Clear"/>
              </a:rPr>
              <a:t>c</a:t>
            </a:r>
            <a:r>
              <a:rPr sz="800" spc="25"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om</a:t>
            </a:r>
            <a:r>
              <a:rPr sz="800" spc="-11" dirty="0">
                <a:solidFill>
                  <a:srgbClr val="FFFFFF"/>
                </a:solidFill>
                <a:latin typeface="Intel Clear"/>
                <a:cs typeface="Intel Clear"/>
              </a:rPr>
              <a:t>p</a:t>
            </a:r>
            <a:r>
              <a:rPr sz="800" dirty="0">
                <a:solidFill>
                  <a:srgbClr val="FFFFFF"/>
                </a:solidFill>
                <a:latin typeface="Intel Clear"/>
                <a:cs typeface="Intel Clear"/>
              </a:rPr>
              <a:t>u</a:t>
            </a:r>
            <a:r>
              <a:rPr sz="800" spc="-5" dirty="0">
                <a:solidFill>
                  <a:srgbClr val="FFFFFF"/>
                </a:solidFill>
                <a:latin typeface="Intel Clear"/>
                <a:cs typeface="Intel Clear"/>
              </a:rPr>
              <a:t>t</a:t>
            </a:r>
            <a:r>
              <a:rPr sz="800" dirty="0">
                <a:solidFill>
                  <a:srgbClr val="FFFFFF"/>
                </a:solidFill>
                <a:latin typeface="Intel Clear"/>
                <a:cs typeface="Intel Clear"/>
              </a:rPr>
              <a:t>er</a:t>
            </a:r>
            <a:r>
              <a:rPr sz="800" spc="-5" dirty="0">
                <a:solidFill>
                  <a:srgbClr val="FFFFFF"/>
                </a:solidFill>
                <a:latin typeface="Intel Clear"/>
                <a:cs typeface="Intel Clear"/>
              </a:rPr>
              <a:t> s</a:t>
            </a:r>
            <a:r>
              <a:rPr sz="800" dirty="0">
                <a:solidFill>
                  <a:srgbClr val="FFFFFF"/>
                </a:solidFill>
                <a:latin typeface="Intel Clear"/>
                <a:cs typeface="Intel Clear"/>
              </a:rPr>
              <a:t>y</a:t>
            </a:r>
            <a:r>
              <a:rPr sz="800" spc="-5" dirty="0">
                <a:solidFill>
                  <a:srgbClr val="FFFFFF"/>
                </a:solidFill>
                <a:latin typeface="Intel Clear"/>
                <a:cs typeface="Intel Clear"/>
              </a:rPr>
              <a:t>st</a:t>
            </a:r>
            <a:r>
              <a:rPr sz="800" dirty="0">
                <a:solidFill>
                  <a:srgbClr val="FFFFFF"/>
                </a:solidFill>
                <a:latin typeface="Intel Clear"/>
                <a:cs typeface="Intel Clear"/>
              </a:rPr>
              <a:t>em</a:t>
            </a:r>
            <a:r>
              <a:rPr sz="800" spc="-5" dirty="0">
                <a:solidFill>
                  <a:srgbClr val="FFFFFF"/>
                </a:solidFill>
                <a:latin typeface="Intel Clear"/>
                <a:cs typeface="Intel Clear"/>
              </a:rPr>
              <a:t>s</a:t>
            </a:r>
            <a:r>
              <a:rPr sz="800"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om</a:t>
            </a:r>
            <a:r>
              <a:rPr sz="800" spc="-11" dirty="0">
                <a:solidFill>
                  <a:srgbClr val="FFFFFF"/>
                </a:solidFill>
                <a:latin typeface="Intel Clear"/>
                <a:cs typeface="Intel Clear"/>
              </a:rPr>
              <a:t>p</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dirty="0">
                <a:solidFill>
                  <a:srgbClr val="FFFFFF"/>
                </a:solidFill>
                <a:latin typeface="Intel Clear"/>
                <a:cs typeface="Intel Clear"/>
              </a:rPr>
              <a:t>e</a:t>
            </a:r>
            <a:r>
              <a:rPr sz="800" spc="-11" dirty="0">
                <a:solidFill>
                  <a:srgbClr val="FFFFFF"/>
                </a:solidFill>
                <a:latin typeface="Intel Clear"/>
                <a:cs typeface="Intel Clear"/>
              </a:rPr>
              <a:t>n</a:t>
            </a:r>
            <a:r>
              <a:rPr sz="800" spc="-5" dirty="0">
                <a:solidFill>
                  <a:srgbClr val="FFFFFF"/>
                </a:solidFill>
                <a:latin typeface="Intel Clear"/>
                <a:cs typeface="Intel Clear"/>
              </a:rPr>
              <a:t>ts</a:t>
            </a:r>
            <a:r>
              <a:rPr sz="800" dirty="0">
                <a:solidFill>
                  <a:srgbClr val="FFFFFF"/>
                </a:solidFill>
                <a:latin typeface="Intel Clear"/>
                <a:cs typeface="Intel Clear"/>
              </a:rPr>
              <a:t>, </a:t>
            </a:r>
            <a:r>
              <a:rPr sz="800" spc="-5" dirty="0">
                <a:solidFill>
                  <a:srgbClr val="FFFFFF"/>
                </a:solidFill>
                <a:latin typeface="Intel Clear"/>
                <a:cs typeface="Intel Clear"/>
              </a:rPr>
              <a:t>s</a:t>
            </a:r>
            <a:r>
              <a:rPr sz="800" dirty="0">
                <a:solidFill>
                  <a:srgbClr val="FFFFFF"/>
                </a:solidFill>
                <a:latin typeface="Intel Clear"/>
                <a:cs typeface="Intel Clear"/>
              </a:rPr>
              <a:t>o</a:t>
            </a:r>
            <a:r>
              <a:rPr sz="800" spc="-5" dirty="0">
                <a:solidFill>
                  <a:srgbClr val="FFFFFF"/>
                </a:solidFill>
                <a:latin typeface="Intel Clear"/>
                <a:cs typeface="Intel Clear"/>
              </a:rPr>
              <a:t>ft</a:t>
            </a:r>
            <a:r>
              <a:rPr sz="800" dirty="0">
                <a:solidFill>
                  <a:srgbClr val="FFFFFF"/>
                </a:solidFill>
                <a:latin typeface="Intel Clear"/>
                <a:cs typeface="Intel Clear"/>
              </a:rPr>
              <a:t>ware, o</a:t>
            </a:r>
            <a:r>
              <a:rPr sz="800" spc="-11" dirty="0">
                <a:solidFill>
                  <a:srgbClr val="FFFFFF"/>
                </a:solidFill>
                <a:latin typeface="Intel Clear"/>
                <a:cs typeface="Intel Clear"/>
              </a:rPr>
              <a:t>p</a:t>
            </a:r>
            <a:r>
              <a:rPr sz="800" dirty="0">
                <a:solidFill>
                  <a:srgbClr val="FFFFFF"/>
                </a:solidFill>
                <a:latin typeface="Intel Clear"/>
                <a:cs typeface="Intel Clear"/>
              </a:rPr>
              <a:t>erat</a:t>
            </a:r>
            <a:r>
              <a:rPr sz="800" spc="-11" dirty="0">
                <a:solidFill>
                  <a:srgbClr val="FFFFFF"/>
                </a:solidFill>
                <a:latin typeface="Intel Clear"/>
                <a:cs typeface="Intel Clear"/>
              </a:rPr>
              <a:t>i</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dirty="0">
                <a:solidFill>
                  <a:srgbClr val="FFFFFF"/>
                </a:solidFill>
                <a:latin typeface="Intel Clear"/>
                <a:cs typeface="Intel Clear"/>
              </a:rPr>
              <a:t>s</a:t>
            </a:r>
            <a:r>
              <a:rPr sz="800" spc="5"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d </a:t>
            </a:r>
            <a:r>
              <a:rPr sz="800" spc="-5" dirty="0">
                <a:solidFill>
                  <a:srgbClr val="FFFFFF"/>
                </a:solidFill>
                <a:latin typeface="Intel Clear"/>
                <a:cs typeface="Intel Clear"/>
              </a:rPr>
              <a:t>f</a:t>
            </a:r>
            <a:r>
              <a:rPr sz="800" dirty="0">
                <a:solidFill>
                  <a:srgbClr val="FFFFFF"/>
                </a:solidFill>
                <a:latin typeface="Intel Clear"/>
                <a:cs typeface="Intel Clear"/>
              </a:rPr>
              <a:t>u</a:t>
            </a:r>
            <a:r>
              <a:rPr sz="800" spc="-11" dirty="0">
                <a:solidFill>
                  <a:srgbClr val="FFFFFF"/>
                </a:solidFill>
                <a:latin typeface="Intel Clear"/>
                <a:cs typeface="Intel Clear"/>
              </a:rPr>
              <a:t>nc</a:t>
            </a:r>
            <a:r>
              <a:rPr sz="800" spc="-5" dirty="0">
                <a:solidFill>
                  <a:srgbClr val="FFFFFF"/>
                </a:solidFill>
                <a:latin typeface="Intel Clear"/>
                <a:cs typeface="Intel Clear"/>
              </a:rPr>
              <a:t>ti</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spc="-5" dirty="0">
                <a:solidFill>
                  <a:srgbClr val="FFFFFF"/>
                </a:solidFill>
                <a:latin typeface="Intel Clear"/>
                <a:cs typeface="Intel Clear"/>
              </a:rPr>
              <a:t>s</a:t>
            </a:r>
            <a:r>
              <a:rPr sz="800" dirty="0">
                <a:solidFill>
                  <a:srgbClr val="FFFFFF"/>
                </a:solidFill>
                <a:latin typeface="Intel Clear"/>
                <a:cs typeface="Intel Clear"/>
              </a:rPr>
              <a:t>. </a:t>
            </a:r>
            <a:r>
              <a:rPr sz="800" spc="20" dirty="0">
                <a:solidFill>
                  <a:srgbClr val="FFFFFF"/>
                </a:solidFill>
                <a:latin typeface="Intel Clear"/>
                <a:cs typeface="Intel Clear"/>
              </a:rPr>
              <a:t> </a:t>
            </a:r>
            <a:r>
              <a:rPr sz="800" spc="-11" dirty="0">
                <a:solidFill>
                  <a:srgbClr val="FFFFFF"/>
                </a:solidFill>
                <a:latin typeface="Intel Clear"/>
                <a:cs typeface="Intel Clear"/>
              </a:rPr>
              <a:t>An</a:t>
            </a:r>
            <a:r>
              <a:rPr sz="800" dirty="0">
                <a:solidFill>
                  <a:srgbClr val="FFFFFF"/>
                </a:solidFill>
                <a:latin typeface="Intel Clear"/>
                <a:cs typeface="Intel Clear"/>
              </a:rPr>
              <a:t>y</a:t>
            </a:r>
            <a:r>
              <a:rPr sz="800" spc="15" dirty="0">
                <a:solidFill>
                  <a:srgbClr val="FFFFFF"/>
                </a:solidFill>
                <a:latin typeface="Intel Clear"/>
                <a:cs typeface="Intel Clear"/>
              </a:rPr>
              <a:t> </a:t>
            </a:r>
            <a:r>
              <a:rPr sz="800" spc="-11" dirty="0">
                <a:solidFill>
                  <a:srgbClr val="FFFFFF"/>
                </a:solidFill>
                <a:latin typeface="Intel Clear"/>
                <a:cs typeface="Intel Clear"/>
              </a:rPr>
              <a:t>ch</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ge</a:t>
            </a:r>
            <a:r>
              <a:rPr sz="800" spc="5"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o a</a:t>
            </a:r>
            <a:r>
              <a:rPr sz="800" spc="-11" dirty="0">
                <a:solidFill>
                  <a:srgbClr val="FFFFFF"/>
                </a:solidFill>
                <a:latin typeface="Intel Clear"/>
                <a:cs typeface="Intel Clear"/>
              </a:rPr>
              <a:t>n</a:t>
            </a:r>
            <a:r>
              <a:rPr sz="800" dirty="0">
                <a:solidFill>
                  <a:srgbClr val="FFFFFF"/>
                </a:solidFill>
                <a:latin typeface="Intel Clear"/>
                <a:cs typeface="Intel Clear"/>
              </a:rPr>
              <a:t>y</a:t>
            </a:r>
            <a:r>
              <a:rPr sz="800" spc="5" dirty="0">
                <a:solidFill>
                  <a:srgbClr val="FFFFFF"/>
                </a:solidFill>
                <a:latin typeface="Intel Clear"/>
                <a:cs typeface="Intel Clear"/>
              </a:rPr>
              <a:t> </a:t>
            </a:r>
            <a:r>
              <a:rPr sz="800" dirty="0">
                <a:solidFill>
                  <a:srgbClr val="FFFFFF"/>
                </a:solidFill>
                <a:latin typeface="Intel Clear"/>
                <a:cs typeface="Intel Clear"/>
              </a:rPr>
              <a:t>of</a:t>
            </a:r>
            <a:r>
              <a:rPr sz="800" spc="-11" dirty="0">
                <a:solidFill>
                  <a:srgbClr val="FFFFFF"/>
                </a:solidFill>
                <a:latin typeface="Intel Clear"/>
                <a:cs typeface="Intel Clear"/>
              </a:rPr>
              <a:t> </a:t>
            </a:r>
            <a:r>
              <a:rPr sz="800" spc="-5" dirty="0">
                <a:solidFill>
                  <a:srgbClr val="FFFFFF"/>
                </a:solidFill>
                <a:latin typeface="Intel Clear"/>
                <a:cs typeface="Intel Clear"/>
              </a:rPr>
              <a:t>t</a:t>
            </a:r>
            <a:r>
              <a:rPr sz="800" spc="-11" dirty="0">
                <a:solidFill>
                  <a:srgbClr val="FFFFFF"/>
                </a:solidFill>
                <a:latin typeface="Intel Clear"/>
                <a:cs typeface="Intel Clear"/>
              </a:rPr>
              <a:t>h</a:t>
            </a:r>
            <a:r>
              <a:rPr sz="800" dirty="0">
                <a:solidFill>
                  <a:srgbClr val="FFFFFF"/>
                </a:solidFill>
                <a:latin typeface="Intel Clear"/>
                <a:cs typeface="Intel Clear"/>
              </a:rPr>
              <a:t>o</a:t>
            </a:r>
            <a:r>
              <a:rPr sz="800" spc="-5" dirty="0">
                <a:solidFill>
                  <a:srgbClr val="FFFFFF"/>
                </a:solidFill>
                <a:latin typeface="Intel Clear"/>
                <a:cs typeface="Intel Clear"/>
              </a:rPr>
              <a:t>s</a:t>
            </a:r>
            <a:r>
              <a:rPr sz="800" dirty="0">
                <a:solidFill>
                  <a:srgbClr val="FFFFFF"/>
                </a:solidFill>
                <a:latin typeface="Intel Clear"/>
                <a:cs typeface="Intel Clear"/>
              </a:rPr>
              <a:t>e</a:t>
            </a:r>
            <a:r>
              <a:rPr sz="800" spc="5" dirty="0">
                <a:solidFill>
                  <a:srgbClr val="FFFFFF"/>
                </a:solidFill>
                <a:latin typeface="Intel Clear"/>
                <a:cs typeface="Intel Clear"/>
              </a:rPr>
              <a:t> </a:t>
            </a:r>
            <a:r>
              <a:rPr sz="800" spc="-5" dirty="0">
                <a:solidFill>
                  <a:srgbClr val="FFFFFF"/>
                </a:solidFill>
                <a:latin typeface="Intel Clear"/>
                <a:cs typeface="Intel Clear"/>
              </a:rPr>
              <a:t>f</a:t>
            </a:r>
            <a:r>
              <a:rPr sz="800" dirty="0">
                <a:solidFill>
                  <a:srgbClr val="FFFFFF"/>
                </a:solidFill>
                <a:latin typeface="Intel Clear"/>
                <a:cs typeface="Intel Clear"/>
              </a:rPr>
              <a:t>a</a:t>
            </a:r>
            <a:r>
              <a:rPr sz="800" spc="-11" dirty="0">
                <a:solidFill>
                  <a:srgbClr val="FFFFFF"/>
                </a:solidFill>
                <a:latin typeface="Intel Clear"/>
                <a:cs typeface="Intel Clear"/>
              </a:rPr>
              <a:t>c</a:t>
            </a:r>
            <a:r>
              <a:rPr sz="800" spc="-5" dirty="0">
                <a:solidFill>
                  <a:srgbClr val="FFFFFF"/>
                </a:solidFill>
                <a:latin typeface="Intel Clear"/>
                <a:cs typeface="Intel Clear"/>
              </a:rPr>
              <a:t>t</a:t>
            </a:r>
            <a:r>
              <a:rPr sz="800" dirty="0">
                <a:solidFill>
                  <a:srgbClr val="FFFFFF"/>
                </a:solidFill>
                <a:latin typeface="Intel Clear"/>
                <a:cs typeface="Intel Clear"/>
              </a:rPr>
              <a:t>ors</a:t>
            </a:r>
            <a:r>
              <a:rPr sz="800" spc="-5" dirty="0">
                <a:solidFill>
                  <a:srgbClr val="FFFFFF"/>
                </a:solidFill>
                <a:latin typeface="Intel Clear"/>
                <a:cs typeface="Intel Clear"/>
              </a:rPr>
              <a:t> </a:t>
            </a:r>
            <a:r>
              <a:rPr sz="800" dirty="0">
                <a:solidFill>
                  <a:srgbClr val="FFFFFF"/>
                </a:solidFill>
                <a:latin typeface="Intel Clear"/>
                <a:cs typeface="Intel Clear"/>
              </a:rPr>
              <a:t>may</a:t>
            </a:r>
            <a:r>
              <a:rPr sz="800" spc="-15"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au</a:t>
            </a:r>
            <a:r>
              <a:rPr sz="800" spc="-5" dirty="0">
                <a:solidFill>
                  <a:srgbClr val="FFFFFF"/>
                </a:solidFill>
                <a:latin typeface="Intel Clear"/>
                <a:cs typeface="Intel Clear"/>
              </a:rPr>
              <a:t>s</a:t>
            </a:r>
            <a:r>
              <a:rPr sz="800" dirty="0">
                <a:solidFill>
                  <a:srgbClr val="FFFFFF"/>
                </a:solidFill>
                <a:latin typeface="Intel Clear"/>
                <a:cs typeface="Intel Clear"/>
              </a:rPr>
              <a:t>e</a:t>
            </a:r>
            <a:r>
              <a:rPr sz="800" spc="-5" dirty="0">
                <a:solidFill>
                  <a:srgbClr val="FFFFFF"/>
                </a:solidFill>
                <a:latin typeface="Intel Clear"/>
                <a:cs typeface="Intel Clear"/>
              </a:rPr>
              <a:t> t</a:t>
            </a:r>
            <a:r>
              <a:rPr sz="800" spc="-11" dirty="0">
                <a:solidFill>
                  <a:srgbClr val="FFFFFF"/>
                </a:solidFill>
                <a:latin typeface="Intel Clear"/>
                <a:cs typeface="Intel Clear"/>
              </a:rPr>
              <a:t>h</a:t>
            </a:r>
            <a:r>
              <a:rPr sz="800" dirty="0">
                <a:solidFill>
                  <a:srgbClr val="FFFFFF"/>
                </a:solidFill>
                <a:latin typeface="Intel Clear"/>
                <a:cs typeface="Intel Clear"/>
              </a:rPr>
              <a:t>e</a:t>
            </a:r>
            <a:r>
              <a:rPr sz="800" spc="-5" dirty="0">
                <a:solidFill>
                  <a:srgbClr val="FFFFFF"/>
                </a:solidFill>
                <a:latin typeface="Intel Clear"/>
                <a:cs typeface="Intel Clear"/>
              </a:rPr>
              <a:t> </a:t>
            </a:r>
            <a:r>
              <a:rPr sz="800" dirty="0">
                <a:solidFill>
                  <a:srgbClr val="FFFFFF"/>
                </a:solidFill>
                <a:latin typeface="Intel Clear"/>
                <a:cs typeface="Intel Clear"/>
              </a:rPr>
              <a:t>re</a:t>
            </a:r>
            <a:r>
              <a:rPr sz="800" spc="-5" dirty="0">
                <a:solidFill>
                  <a:srgbClr val="FFFFFF"/>
                </a:solidFill>
                <a:latin typeface="Intel Clear"/>
                <a:cs typeface="Intel Clear"/>
              </a:rPr>
              <a:t>s</a:t>
            </a:r>
            <a:r>
              <a:rPr sz="800" dirty="0">
                <a:solidFill>
                  <a:srgbClr val="FFFFFF"/>
                </a:solidFill>
                <a:latin typeface="Intel Clear"/>
                <a:cs typeface="Intel Clear"/>
              </a:rPr>
              <a:t>ul</a:t>
            </a:r>
            <a:r>
              <a:rPr sz="800" spc="-5" dirty="0">
                <a:solidFill>
                  <a:srgbClr val="FFFFFF"/>
                </a:solidFill>
                <a:latin typeface="Intel Clear"/>
                <a:cs typeface="Intel Clear"/>
              </a:rPr>
              <a:t>t</a:t>
            </a:r>
            <a:r>
              <a:rPr sz="800" dirty="0">
                <a:solidFill>
                  <a:srgbClr val="FFFFFF"/>
                </a:solidFill>
                <a:latin typeface="Intel Clear"/>
                <a:cs typeface="Intel Clear"/>
              </a:rPr>
              <a:t>s</a:t>
            </a:r>
            <a:r>
              <a:rPr sz="800" spc="-11"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o vary. </a:t>
            </a:r>
            <a:r>
              <a:rPr sz="800" spc="5" dirty="0">
                <a:solidFill>
                  <a:srgbClr val="FFFFFF"/>
                </a:solidFill>
                <a:latin typeface="Intel Clear"/>
                <a:cs typeface="Intel Clear"/>
              </a:rPr>
              <a:t> </a:t>
            </a:r>
            <a:r>
              <a:rPr sz="800" dirty="0">
                <a:solidFill>
                  <a:srgbClr val="FFFFFF"/>
                </a:solidFill>
                <a:latin typeface="Intel Clear"/>
                <a:cs typeface="Intel Clear"/>
              </a:rPr>
              <a:t>You </a:t>
            </a:r>
            <a:r>
              <a:rPr sz="800" spc="-5" dirty="0">
                <a:solidFill>
                  <a:srgbClr val="FFFFFF"/>
                </a:solidFill>
                <a:latin typeface="Intel Clear"/>
                <a:cs typeface="Intel Clear"/>
              </a:rPr>
              <a:t>s</a:t>
            </a:r>
            <a:r>
              <a:rPr sz="800" spc="-11" dirty="0">
                <a:solidFill>
                  <a:srgbClr val="FFFFFF"/>
                </a:solidFill>
                <a:latin typeface="Intel Clear"/>
                <a:cs typeface="Intel Clear"/>
              </a:rPr>
              <a:t>h</a:t>
            </a:r>
            <a:r>
              <a:rPr sz="800" dirty="0">
                <a:solidFill>
                  <a:srgbClr val="FFFFFF"/>
                </a:solidFill>
                <a:latin typeface="Intel Clear"/>
                <a:cs typeface="Intel Clear"/>
              </a:rPr>
              <a:t>ould </a:t>
            </a:r>
            <a:r>
              <a:rPr sz="800" spc="-11" dirty="0">
                <a:solidFill>
                  <a:srgbClr val="FFFFFF"/>
                </a:solidFill>
                <a:latin typeface="Intel Clear"/>
                <a:cs typeface="Intel Clear"/>
              </a:rPr>
              <a:t>c</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spc="-5" dirty="0">
                <a:solidFill>
                  <a:srgbClr val="FFFFFF"/>
                </a:solidFill>
                <a:latin typeface="Intel Clear"/>
                <a:cs typeface="Intel Clear"/>
              </a:rPr>
              <a:t>s</a:t>
            </a:r>
            <a:r>
              <a:rPr sz="800" dirty="0">
                <a:solidFill>
                  <a:srgbClr val="FFFFFF"/>
                </a:solidFill>
                <a:latin typeface="Intel Clear"/>
                <a:cs typeface="Intel Clear"/>
              </a:rPr>
              <a:t>ult</a:t>
            </a:r>
            <a:r>
              <a:rPr sz="800" spc="-11" dirty="0">
                <a:solidFill>
                  <a:srgbClr val="FFFFFF"/>
                </a:solidFill>
                <a:latin typeface="Intel Clear"/>
                <a:cs typeface="Intel Clear"/>
              </a:rPr>
              <a:t> </a:t>
            </a:r>
            <a:r>
              <a:rPr sz="800" dirty="0">
                <a:solidFill>
                  <a:srgbClr val="FFFFFF"/>
                </a:solidFill>
                <a:latin typeface="Intel Clear"/>
                <a:cs typeface="Intel Clear"/>
              </a:rPr>
              <a:t>o</a:t>
            </a:r>
            <a:r>
              <a:rPr sz="800" spc="-5" dirty="0">
                <a:solidFill>
                  <a:srgbClr val="FFFFFF"/>
                </a:solidFill>
                <a:latin typeface="Intel Clear"/>
                <a:cs typeface="Intel Clear"/>
              </a:rPr>
              <a:t>t</a:t>
            </a:r>
            <a:r>
              <a:rPr sz="800" spc="-11" dirty="0">
                <a:solidFill>
                  <a:srgbClr val="FFFFFF"/>
                </a:solidFill>
                <a:latin typeface="Intel Clear"/>
                <a:cs typeface="Intel Clear"/>
              </a:rPr>
              <a:t>h</a:t>
            </a:r>
            <a:r>
              <a:rPr sz="800" dirty="0">
                <a:solidFill>
                  <a:srgbClr val="FFFFFF"/>
                </a:solidFill>
                <a:latin typeface="Intel Clear"/>
                <a:cs typeface="Intel Clear"/>
              </a:rPr>
              <a:t>er</a:t>
            </a:r>
            <a:endParaRPr sz="800">
              <a:solidFill>
                <a:prstClr val="black"/>
              </a:solidFill>
              <a:latin typeface="Intel Clear"/>
              <a:cs typeface="Intel Clear"/>
            </a:endParaRPr>
          </a:p>
        </p:txBody>
      </p:sp>
      <p:sp>
        <p:nvSpPr>
          <p:cNvPr id="27" name="object 27"/>
          <p:cNvSpPr txBox="1"/>
          <p:nvPr/>
        </p:nvSpPr>
        <p:spPr>
          <a:xfrm>
            <a:off x="6217666" y="6450465"/>
            <a:ext cx="5839460" cy="369332"/>
          </a:xfrm>
          <a:prstGeom prst="rect">
            <a:avLst/>
          </a:prstGeom>
        </p:spPr>
        <p:txBody>
          <a:bodyPr vert="horz" wrap="square" lIns="0" tIns="0" rIns="0" bIns="0" rtlCol="0">
            <a:spAutoFit/>
          </a:bodyPr>
          <a:lstStyle/>
          <a:p>
            <a:pPr marL="12700" marR="5080" defTabSz="914377"/>
            <a:r>
              <a:rPr sz="800" spc="-5" dirty="0">
                <a:solidFill>
                  <a:srgbClr val="FFFFFF"/>
                </a:solidFill>
                <a:latin typeface="Intel Clear"/>
                <a:cs typeface="Intel Clear"/>
              </a:rPr>
              <a:t>i</a:t>
            </a:r>
            <a:r>
              <a:rPr sz="800" spc="-11" dirty="0">
                <a:solidFill>
                  <a:srgbClr val="FFFFFF"/>
                </a:solidFill>
                <a:latin typeface="Intel Clear"/>
                <a:cs typeface="Intel Clear"/>
              </a:rPr>
              <a:t>n</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5" dirty="0">
                <a:solidFill>
                  <a:srgbClr val="FFFFFF"/>
                </a:solidFill>
                <a:latin typeface="Intel Clear"/>
                <a:cs typeface="Intel Clear"/>
              </a:rPr>
              <a:t>ti</a:t>
            </a:r>
            <a:r>
              <a:rPr sz="800" dirty="0">
                <a:solidFill>
                  <a:srgbClr val="FFFFFF"/>
                </a:solidFill>
                <a:latin typeface="Intel Clear"/>
                <a:cs typeface="Intel Clear"/>
              </a:rPr>
              <a:t>on a</a:t>
            </a:r>
            <a:r>
              <a:rPr sz="800" spc="-11" dirty="0">
                <a:solidFill>
                  <a:srgbClr val="FFFFFF"/>
                </a:solidFill>
                <a:latin typeface="Intel Clear"/>
                <a:cs typeface="Intel Clear"/>
              </a:rPr>
              <a:t>n</a:t>
            </a:r>
            <a:r>
              <a:rPr sz="800" dirty="0">
                <a:solidFill>
                  <a:srgbClr val="FFFFFF"/>
                </a:solidFill>
                <a:latin typeface="Intel Clear"/>
                <a:cs typeface="Intel Clear"/>
              </a:rPr>
              <a:t>d </a:t>
            </a:r>
            <a:r>
              <a:rPr sz="800" spc="-11" dirty="0">
                <a:solidFill>
                  <a:srgbClr val="FFFFFF"/>
                </a:solidFill>
                <a:latin typeface="Intel Clear"/>
                <a:cs typeface="Intel Clear"/>
              </a:rPr>
              <a:t>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e</a:t>
            </a:r>
            <a:r>
              <a:rPr sz="800" spc="-5" dirty="0">
                <a:solidFill>
                  <a:srgbClr val="FFFFFF"/>
                </a:solidFill>
                <a:latin typeface="Intel Clear"/>
                <a:cs typeface="Intel Clear"/>
              </a:rPr>
              <a:t>st</a:t>
            </a:r>
            <a:r>
              <a:rPr sz="800" dirty="0">
                <a:solidFill>
                  <a:srgbClr val="FFFFFF"/>
                </a:solidFill>
                <a:latin typeface="Intel Clear"/>
                <a:cs typeface="Intel Clear"/>
              </a:rPr>
              <a:t>s</a:t>
            </a:r>
            <a:r>
              <a:rPr sz="800" spc="5" dirty="0">
                <a:solidFill>
                  <a:srgbClr val="FFFFFF"/>
                </a:solidFill>
                <a:latin typeface="Intel Clear"/>
                <a:cs typeface="Intel Clear"/>
              </a:rPr>
              <a:t> </a:t>
            </a:r>
            <a:r>
              <a:rPr sz="800" spc="-5" dirty="0">
                <a:solidFill>
                  <a:srgbClr val="FFFFFF"/>
                </a:solidFill>
                <a:latin typeface="Intel Clear"/>
                <a:cs typeface="Intel Clear"/>
              </a:rPr>
              <a:t>t</a:t>
            </a:r>
            <a:r>
              <a:rPr sz="800" dirty="0">
                <a:solidFill>
                  <a:srgbClr val="FFFFFF"/>
                </a:solidFill>
                <a:latin typeface="Intel Clear"/>
                <a:cs typeface="Intel Clear"/>
              </a:rPr>
              <a:t>o a</a:t>
            </a:r>
            <a:r>
              <a:rPr sz="800" spc="-5" dirty="0">
                <a:solidFill>
                  <a:srgbClr val="FFFFFF"/>
                </a:solidFill>
                <a:latin typeface="Intel Clear"/>
                <a:cs typeface="Intel Clear"/>
              </a:rPr>
              <a:t>ssis</a:t>
            </a:r>
            <a:r>
              <a:rPr sz="800" dirty="0">
                <a:solidFill>
                  <a:srgbClr val="FFFFFF"/>
                </a:solidFill>
                <a:latin typeface="Intel Clear"/>
                <a:cs typeface="Intel Clear"/>
              </a:rPr>
              <a:t>t you </a:t>
            </a:r>
            <a:r>
              <a:rPr sz="800" spc="-5" dirty="0">
                <a:solidFill>
                  <a:srgbClr val="FFFFFF"/>
                </a:solidFill>
                <a:latin typeface="Intel Clear"/>
                <a:cs typeface="Intel Clear"/>
              </a:rPr>
              <a:t>i</a:t>
            </a:r>
            <a:r>
              <a:rPr sz="800" dirty="0">
                <a:solidFill>
                  <a:srgbClr val="FFFFFF"/>
                </a:solidFill>
                <a:latin typeface="Intel Clear"/>
                <a:cs typeface="Intel Clear"/>
              </a:rPr>
              <a:t>n</a:t>
            </a:r>
            <a:r>
              <a:rPr sz="800" spc="11" dirty="0">
                <a:solidFill>
                  <a:srgbClr val="FFFFFF"/>
                </a:solidFill>
                <a:latin typeface="Intel Clear"/>
                <a:cs typeface="Intel Clear"/>
              </a:rPr>
              <a:t> </a:t>
            </a:r>
            <a:r>
              <a:rPr sz="800" spc="-5" dirty="0">
                <a:solidFill>
                  <a:srgbClr val="FFFFFF"/>
                </a:solidFill>
                <a:latin typeface="Intel Clear"/>
                <a:cs typeface="Intel Clear"/>
              </a:rPr>
              <a:t>f</a:t>
            </a:r>
            <a:r>
              <a:rPr sz="800" dirty="0">
                <a:solidFill>
                  <a:srgbClr val="FFFFFF"/>
                </a:solidFill>
                <a:latin typeface="Intel Clear"/>
                <a:cs typeface="Intel Clear"/>
              </a:rPr>
              <a:t>ully</a:t>
            </a:r>
            <a:r>
              <a:rPr sz="800" spc="-5" dirty="0">
                <a:solidFill>
                  <a:srgbClr val="FFFFFF"/>
                </a:solidFill>
                <a:latin typeface="Intel Clear"/>
                <a:cs typeface="Intel Clear"/>
              </a:rPr>
              <a:t> </a:t>
            </a:r>
            <a:r>
              <a:rPr sz="800" dirty="0">
                <a:solidFill>
                  <a:srgbClr val="FFFFFF"/>
                </a:solidFill>
                <a:latin typeface="Intel Clear"/>
                <a:cs typeface="Intel Clear"/>
              </a:rPr>
              <a:t>eva</a:t>
            </a:r>
            <a:r>
              <a:rPr sz="800" spc="5" dirty="0">
                <a:solidFill>
                  <a:srgbClr val="FFFFFF"/>
                </a:solidFill>
                <a:latin typeface="Intel Clear"/>
                <a:cs typeface="Intel Clear"/>
              </a:rPr>
              <a:t>l</a:t>
            </a:r>
            <a:r>
              <a:rPr sz="800" dirty="0">
                <a:solidFill>
                  <a:srgbClr val="FFFFFF"/>
                </a:solidFill>
                <a:latin typeface="Intel Clear"/>
                <a:cs typeface="Intel Clear"/>
              </a:rPr>
              <a:t>ua</a:t>
            </a:r>
            <a:r>
              <a:rPr sz="800" spc="-5" dirty="0">
                <a:solidFill>
                  <a:srgbClr val="FFFFFF"/>
                </a:solidFill>
                <a:latin typeface="Intel Clear"/>
                <a:cs typeface="Intel Clear"/>
              </a:rPr>
              <a:t>ti</a:t>
            </a:r>
            <a:r>
              <a:rPr sz="800" spc="-11" dirty="0">
                <a:solidFill>
                  <a:srgbClr val="FFFFFF"/>
                </a:solidFill>
                <a:latin typeface="Intel Clear"/>
                <a:cs typeface="Intel Clear"/>
              </a:rPr>
              <a:t>n</a:t>
            </a:r>
            <a:r>
              <a:rPr sz="800" dirty="0">
                <a:solidFill>
                  <a:srgbClr val="FFFFFF"/>
                </a:solidFill>
                <a:latin typeface="Intel Clear"/>
                <a:cs typeface="Intel Clear"/>
              </a:rPr>
              <a:t>g</a:t>
            </a:r>
            <a:r>
              <a:rPr sz="800" spc="-15" dirty="0">
                <a:solidFill>
                  <a:srgbClr val="FFFFFF"/>
                </a:solidFill>
                <a:latin typeface="Intel Clear"/>
                <a:cs typeface="Intel Clear"/>
              </a:rPr>
              <a:t> </a:t>
            </a:r>
            <a:r>
              <a:rPr sz="800" dirty="0">
                <a:solidFill>
                  <a:srgbClr val="FFFFFF"/>
                </a:solidFill>
                <a:latin typeface="Intel Clear"/>
                <a:cs typeface="Intel Clear"/>
              </a:rPr>
              <a:t>your</a:t>
            </a:r>
            <a:r>
              <a:rPr sz="800" spc="5"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spc="-5" dirty="0">
                <a:solidFill>
                  <a:srgbClr val="FFFFFF"/>
                </a:solidFill>
                <a:latin typeface="Intel Clear"/>
                <a:cs typeface="Intel Clear"/>
              </a:rPr>
              <a:t>t</a:t>
            </a:r>
            <a:r>
              <a:rPr sz="800" dirty="0">
                <a:solidFill>
                  <a:srgbClr val="FFFFFF"/>
                </a:solidFill>
                <a:latin typeface="Intel Clear"/>
                <a:cs typeface="Intel Clear"/>
              </a:rPr>
              <a:t>em</a:t>
            </a:r>
            <a:r>
              <a:rPr sz="800" spc="-11" dirty="0">
                <a:solidFill>
                  <a:srgbClr val="FFFFFF"/>
                </a:solidFill>
                <a:latin typeface="Intel Clear"/>
                <a:cs typeface="Intel Clear"/>
              </a:rPr>
              <a:t>p</a:t>
            </a:r>
            <a:r>
              <a:rPr sz="800" dirty="0">
                <a:solidFill>
                  <a:srgbClr val="FFFFFF"/>
                </a:solidFill>
                <a:latin typeface="Intel Clear"/>
                <a:cs typeface="Intel Clear"/>
              </a:rPr>
              <a:t>la</a:t>
            </a:r>
            <a:r>
              <a:rPr sz="800" spc="-5" dirty="0">
                <a:solidFill>
                  <a:srgbClr val="FFFFFF"/>
                </a:solidFill>
                <a:latin typeface="Intel Clear"/>
                <a:cs typeface="Intel Clear"/>
              </a:rPr>
              <a:t>t</a:t>
            </a:r>
            <a:r>
              <a:rPr sz="800" dirty="0">
                <a:solidFill>
                  <a:srgbClr val="FFFFFF"/>
                </a:solidFill>
                <a:latin typeface="Intel Clear"/>
                <a:cs typeface="Intel Clear"/>
              </a:rPr>
              <a:t>ed</a:t>
            </a:r>
            <a:r>
              <a:rPr sz="800" spc="-2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ur</a:t>
            </a:r>
            <a:r>
              <a:rPr sz="800" spc="-5" dirty="0">
                <a:solidFill>
                  <a:srgbClr val="FFFFFF"/>
                </a:solidFill>
                <a:latin typeface="Intel Clear"/>
                <a:cs typeface="Intel Clear"/>
              </a:rPr>
              <a:t>c</a:t>
            </a:r>
            <a:r>
              <a:rPr sz="800" spc="-11" dirty="0">
                <a:solidFill>
                  <a:srgbClr val="FFFFFF"/>
                </a:solidFill>
                <a:latin typeface="Intel Clear"/>
                <a:cs typeface="Intel Clear"/>
              </a:rPr>
              <a:t>h</a:t>
            </a:r>
            <a:r>
              <a:rPr sz="800" dirty="0">
                <a:solidFill>
                  <a:srgbClr val="FFFFFF"/>
                </a:solidFill>
                <a:latin typeface="Intel Clear"/>
                <a:cs typeface="Intel Clear"/>
              </a:rPr>
              <a:t>a</a:t>
            </a:r>
            <a:r>
              <a:rPr sz="800" spc="-5" dirty="0">
                <a:solidFill>
                  <a:srgbClr val="FFFFFF"/>
                </a:solidFill>
                <a:latin typeface="Intel Clear"/>
                <a:cs typeface="Intel Clear"/>
              </a:rPr>
              <a:t>s</a:t>
            </a:r>
            <a:r>
              <a:rPr sz="800" dirty="0">
                <a:solidFill>
                  <a:srgbClr val="FFFFFF"/>
                </a:solidFill>
                <a:latin typeface="Intel Clear"/>
                <a:cs typeface="Intel Clear"/>
              </a:rPr>
              <a:t>e</a:t>
            </a:r>
            <a:r>
              <a:rPr sz="800" spc="-5" dirty="0">
                <a:solidFill>
                  <a:srgbClr val="FFFFFF"/>
                </a:solidFill>
                <a:latin typeface="Intel Clear"/>
                <a:cs typeface="Intel Clear"/>
              </a:rPr>
              <a:t>s</a:t>
            </a:r>
            <a:r>
              <a:rPr sz="800" dirty="0">
                <a:solidFill>
                  <a:srgbClr val="FFFFFF"/>
                </a:solidFill>
                <a:latin typeface="Intel Clear"/>
                <a:cs typeface="Intel Clear"/>
              </a:rPr>
              <a:t>,</a:t>
            </a:r>
            <a:r>
              <a:rPr sz="800" spc="11" dirty="0">
                <a:solidFill>
                  <a:srgbClr val="FFFFFF"/>
                </a:solidFill>
                <a:latin typeface="Intel Clear"/>
                <a:cs typeface="Intel Clear"/>
              </a:rPr>
              <a:t> </a:t>
            </a:r>
            <a:r>
              <a:rPr sz="800" spc="-5" dirty="0">
                <a:solidFill>
                  <a:srgbClr val="FFFFFF"/>
                </a:solidFill>
                <a:latin typeface="Intel Clear"/>
                <a:cs typeface="Intel Clear"/>
              </a:rPr>
              <a:t>i</a:t>
            </a:r>
            <a:r>
              <a:rPr sz="800" spc="-11" dirty="0">
                <a:solidFill>
                  <a:srgbClr val="FFFFFF"/>
                </a:solidFill>
                <a:latin typeface="Intel Clear"/>
                <a:cs typeface="Intel Clear"/>
              </a:rPr>
              <a:t>nc</a:t>
            </a:r>
            <a:r>
              <a:rPr sz="800" dirty="0">
                <a:solidFill>
                  <a:srgbClr val="FFFFFF"/>
                </a:solidFill>
                <a:latin typeface="Intel Clear"/>
                <a:cs typeface="Intel Clear"/>
              </a:rPr>
              <a:t>lu</a:t>
            </a:r>
            <a:r>
              <a:rPr sz="800" spc="-11" dirty="0">
                <a:solidFill>
                  <a:srgbClr val="FFFFFF"/>
                </a:solidFill>
                <a:latin typeface="Intel Clear"/>
                <a:cs typeface="Intel Clear"/>
              </a:rPr>
              <a:t>d</a:t>
            </a:r>
            <a:r>
              <a:rPr sz="800" spc="-5" dirty="0">
                <a:solidFill>
                  <a:srgbClr val="FFFFFF"/>
                </a:solidFill>
                <a:latin typeface="Intel Clear"/>
                <a:cs typeface="Intel Clear"/>
              </a:rPr>
              <a:t>i</a:t>
            </a:r>
            <a:r>
              <a:rPr sz="800" spc="-11" dirty="0">
                <a:solidFill>
                  <a:srgbClr val="FFFFFF"/>
                </a:solidFill>
                <a:latin typeface="Intel Clear"/>
                <a:cs typeface="Intel Clear"/>
              </a:rPr>
              <a:t>n</a:t>
            </a:r>
            <a:r>
              <a:rPr sz="800" dirty="0">
                <a:solidFill>
                  <a:srgbClr val="FFFFFF"/>
                </a:solidFill>
                <a:latin typeface="Intel Clear"/>
                <a:cs typeface="Intel Clear"/>
              </a:rPr>
              <a:t>g</a:t>
            </a:r>
            <a:r>
              <a:rPr sz="800" spc="20" dirty="0">
                <a:solidFill>
                  <a:srgbClr val="FFFFFF"/>
                </a:solidFill>
                <a:latin typeface="Intel Clear"/>
                <a:cs typeface="Intel Clear"/>
              </a:rPr>
              <a:t> </a:t>
            </a:r>
            <a:r>
              <a:rPr sz="800" spc="-5" dirty="0">
                <a:solidFill>
                  <a:srgbClr val="FFFFFF"/>
                </a:solidFill>
                <a:latin typeface="Intel Clear"/>
                <a:cs typeface="Intel Clear"/>
              </a:rPr>
              <a:t>t</a:t>
            </a:r>
            <a:r>
              <a:rPr sz="800" spc="-11" dirty="0">
                <a:solidFill>
                  <a:srgbClr val="FFFFFF"/>
                </a:solidFill>
                <a:latin typeface="Intel Clear"/>
                <a:cs typeface="Intel Clear"/>
              </a:rPr>
              <a:t>h</a:t>
            </a:r>
            <a:r>
              <a:rPr sz="800" dirty="0">
                <a:solidFill>
                  <a:srgbClr val="FFFFFF"/>
                </a:solidFill>
                <a:latin typeface="Intel Clear"/>
                <a:cs typeface="Intel Clear"/>
              </a:rPr>
              <a:t>e</a:t>
            </a:r>
            <a:r>
              <a:rPr sz="800" spc="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dirty="0">
                <a:solidFill>
                  <a:srgbClr val="FFFFFF"/>
                </a:solidFill>
                <a:latin typeface="Intel Clear"/>
                <a:cs typeface="Intel Clear"/>
              </a:rPr>
              <a:t>of </a:t>
            </a:r>
            <a:r>
              <a:rPr sz="800" spc="-11" dirty="0">
                <a:solidFill>
                  <a:srgbClr val="FFFFFF"/>
                </a:solidFill>
                <a:latin typeface="Intel Clear"/>
                <a:cs typeface="Intel Clear"/>
              </a:rPr>
              <a:t>th</a:t>
            </a:r>
            <a:r>
              <a:rPr sz="800" dirty="0">
                <a:solidFill>
                  <a:srgbClr val="FFFFFF"/>
                </a:solidFill>
                <a:latin typeface="Intel Clear"/>
                <a:cs typeface="Intel Clear"/>
              </a:rPr>
              <a:t>at</a:t>
            </a:r>
            <a:r>
              <a:rPr sz="800" spc="-11" dirty="0">
                <a:solidFill>
                  <a:srgbClr val="FFFFFF"/>
                </a:solidFill>
                <a:latin typeface="Intel Clear"/>
                <a:cs typeface="Intel Clear"/>
              </a:rPr>
              <a:t> p</a:t>
            </a:r>
            <a:r>
              <a:rPr sz="800" dirty="0">
                <a:solidFill>
                  <a:srgbClr val="FFFFFF"/>
                </a:solidFill>
                <a:latin typeface="Intel Clear"/>
                <a:cs typeface="Intel Clear"/>
              </a:rPr>
              <a:t>ro</a:t>
            </a:r>
            <a:r>
              <a:rPr sz="800" spc="-11" dirty="0">
                <a:solidFill>
                  <a:srgbClr val="FFFFFF"/>
                </a:solidFill>
                <a:latin typeface="Intel Clear"/>
                <a:cs typeface="Intel Clear"/>
              </a:rPr>
              <a:t>d</a:t>
            </a:r>
            <a:r>
              <a:rPr sz="800" dirty="0">
                <a:solidFill>
                  <a:srgbClr val="FFFFFF"/>
                </a:solidFill>
                <a:latin typeface="Intel Clear"/>
                <a:cs typeface="Intel Clear"/>
              </a:rPr>
              <a:t>u</a:t>
            </a:r>
            <a:r>
              <a:rPr sz="800" spc="-11" dirty="0">
                <a:solidFill>
                  <a:srgbClr val="FFFFFF"/>
                </a:solidFill>
                <a:latin typeface="Intel Clear"/>
                <a:cs typeface="Intel Clear"/>
              </a:rPr>
              <a:t>c</a:t>
            </a:r>
            <a:r>
              <a:rPr sz="800" dirty="0">
                <a:solidFill>
                  <a:srgbClr val="FFFFFF"/>
                </a:solidFill>
                <a:latin typeface="Intel Clear"/>
                <a:cs typeface="Intel Clear"/>
              </a:rPr>
              <a:t>t</a:t>
            </a:r>
            <a:r>
              <a:rPr sz="800" spc="11" dirty="0">
                <a:solidFill>
                  <a:srgbClr val="FFFFFF"/>
                </a:solidFill>
                <a:latin typeface="Intel Clear"/>
                <a:cs typeface="Intel Clear"/>
              </a:rPr>
              <a:t> </a:t>
            </a:r>
            <a:r>
              <a:rPr sz="800" dirty="0">
                <a:solidFill>
                  <a:srgbClr val="FFFFFF"/>
                </a:solidFill>
                <a:latin typeface="Intel Clear"/>
                <a:cs typeface="Intel Clear"/>
              </a:rPr>
              <a:t>w</a:t>
            </a:r>
            <a:r>
              <a:rPr sz="800" spc="-11" dirty="0">
                <a:solidFill>
                  <a:srgbClr val="FFFFFF"/>
                </a:solidFill>
                <a:latin typeface="Intel Clear"/>
                <a:cs typeface="Intel Clear"/>
              </a:rPr>
              <a:t>h</a:t>
            </a:r>
            <a:r>
              <a:rPr sz="800" spc="-5" dirty="0">
                <a:solidFill>
                  <a:srgbClr val="FFFFFF"/>
                </a:solidFill>
                <a:latin typeface="Intel Clear"/>
                <a:cs typeface="Intel Clear"/>
              </a:rPr>
              <a:t>e</a:t>
            </a:r>
            <a:r>
              <a:rPr sz="800" dirty="0">
                <a:solidFill>
                  <a:srgbClr val="FFFFFF"/>
                </a:solidFill>
                <a:latin typeface="Intel Clear"/>
                <a:cs typeface="Intel Clear"/>
              </a:rPr>
              <a:t>n</a:t>
            </a:r>
            <a:r>
              <a:rPr sz="800" spc="-15"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om</a:t>
            </a:r>
            <a:r>
              <a:rPr sz="800" spc="-11" dirty="0">
                <a:solidFill>
                  <a:srgbClr val="FFFFFF"/>
                </a:solidFill>
                <a:latin typeface="Intel Clear"/>
                <a:cs typeface="Intel Clear"/>
              </a:rPr>
              <a:t>bin</a:t>
            </a:r>
            <a:r>
              <a:rPr sz="800" spc="-5" dirty="0">
                <a:solidFill>
                  <a:srgbClr val="FFFFFF"/>
                </a:solidFill>
                <a:latin typeface="Intel Clear"/>
                <a:cs typeface="Intel Clear"/>
              </a:rPr>
              <a:t>e</a:t>
            </a:r>
            <a:r>
              <a:rPr sz="800" dirty="0">
                <a:solidFill>
                  <a:srgbClr val="FFFFFF"/>
                </a:solidFill>
                <a:latin typeface="Intel Clear"/>
                <a:cs typeface="Intel Clear"/>
              </a:rPr>
              <a:t>d</a:t>
            </a:r>
            <a:r>
              <a:rPr sz="800" spc="11" dirty="0">
                <a:solidFill>
                  <a:srgbClr val="FFFFFF"/>
                </a:solidFill>
                <a:latin typeface="Intel Clear"/>
                <a:cs typeface="Intel Clear"/>
              </a:rPr>
              <a:t> </a:t>
            </a:r>
            <a:r>
              <a:rPr sz="800" dirty="0">
                <a:solidFill>
                  <a:srgbClr val="FFFFFF"/>
                </a:solidFill>
                <a:latin typeface="Intel Clear"/>
                <a:cs typeface="Intel Clear"/>
              </a:rPr>
              <a:t>w</a:t>
            </a:r>
            <a:r>
              <a:rPr sz="800" spc="-11" dirty="0">
                <a:solidFill>
                  <a:srgbClr val="FFFFFF"/>
                </a:solidFill>
                <a:latin typeface="Intel Clear"/>
                <a:cs typeface="Intel Clear"/>
              </a:rPr>
              <a:t>it</a:t>
            </a:r>
            <a:r>
              <a:rPr sz="800" dirty="0">
                <a:solidFill>
                  <a:srgbClr val="FFFFFF"/>
                </a:solidFill>
                <a:latin typeface="Intel Clear"/>
                <a:cs typeface="Intel Clear"/>
              </a:rPr>
              <a:t>h o</a:t>
            </a:r>
            <a:r>
              <a:rPr sz="800" spc="-11" dirty="0">
                <a:solidFill>
                  <a:srgbClr val="FFFFFF"/>
                </a:solidFill>
                <a:latin typeface="Intel Clear"/>
                <a:cs typeface="Intel Clear"/>
              </a:rPr>
              <a:t>th</a:t>
            </a:r>
            <a:r>
              <a:rPr sz="800" spc="-5" dirty="0">
                <a:solidFill>
                  <a:srgbClr val="FFFFFF"/>
                </a:solidFill>
                <a:latin typeface="Intel Clear"/>
                <a:cs typeface="Intel Clear"/>
              </a:rPr>
              <a:t>e</a:t>
            </a:r>
            <a:r>
              <a:rPr sz="800" dirty="0">
                <a:solidFill>
                  <a:srgbClr val="FFFFFF"/>
                </a:solidFill>
                <a:latin typeface="Intel Clear"/>
                <a:cs typeface="Intel Clear"/>
              </a:rPr>
              <a:t>r</a:t>
            </a:r>
            <a:r>
              <a:rPr sz="800" spc="-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ro</a:t>
            </a:r>
            <a:r>
              <a:rPr sz="800" spc="-11" dirty="0">
                <a:solidFill>
                  <a:srgbClr val="FFFFFF"/>
                </a:solidFill>
                <a:latin typeface="Intel Clear"/>
                <a:cs typeface="Intel Clear"/>
              </a:rPr>
              <a:t>d</a:t>
            </a:r>
            <a:r>
              <a:rPr sz="800" dirty="0">
                <a:solidFill>
                  <a:srgbClr val="FFFFFF"/>
                </a:solidFill>
                <a:latin typeface="Intel Clear"/>
                <a:cs typeface="Intel Clear"/>
              </a:rPr>
              <a:t>u</a:t>
            </a:r>
            <a:r>
              <a:rPr sz="800" spc="-11" dirty="0">
                <a:solidFill>
                  <a:srgbClr val="FFFFFF"/>
                </a:solidFill>
                <a:latin typeface="Intel Clear"/>
                <a:cs typeface="Intel Clear"/>
              </a:rPr>
              <a:t>ct</a:t>
            </a:r>
            <a:r>
              <a:rPr sz="800" spc="-5" dirty="0">
                <a:solidFill>
                  <a:srgbClr val="FFFFFF"/>
                </a:solidFill>
                <a:latin typeface="Intel Clear"/>
                <a:cs typeface="Intel Clear"/>
              </a:rPr>
              <a:t>s</a:t>
            </a:r>
            <a:r>
              <a:rPr sz="800" dirty="0">
                <a:solidFill>
                  <a:srgbClr val="FFFFFF"/>
                </a:solidFill>
                <a:latin typeface="Intel Clear"/>
                <a:cs typeface="Intel Clear"/>
              </a:rPr>
              <a:t>.</a:t>
            </a:r>
            <a:r>
              <a:rPr sz="800" spc="11" dirty="0">
                <a:solidFill>
                  <a:srgbClr val="FFFFFF"/>
                </a:solidFill>
                <a:latin typeface="Intel Clear"/>
                <a:cs typeface="Intel Clear"/>
              </a:rPr>
              <a:t> </a:t>
            </a:r>
            <a:r>
              <a:rPr sz="800" spc="-11" dirty="0">
                <a:solidFill>
                  <a:srgbClr val="FFFFFF"/>
                </a:solidFill>
                <a:latin typeface="Intel Clear"/>
                <a:cs typeface="Intel Clear"/>
              </a:rPr>
              <a:t>F</a:t>
            </a:r>
            <a:r>
              <a:rPr sz="800" dirty="0">
                <a:solidFill>
                  <a:srgbClr val="FFFFFF"/>
                </a:solidFill>
                <a:latin typeface="Intel Clear"/>
                <a:cs typeface="Intel Clear"/>
              </a:rPr>
              <a:t>or</a:t>
            </a:r>
            <a:r>
              <a:rPr sz="800" spc="-5" dirty="0">
                <a:solidFill>
                  <a:srgbClr val="FFFFFF"/>
                </a:solidFill>
                <a:latin typeface="Intel Clear"/>
                <a:cs typeface="Intel Clear"/>
              </a:rPr>
              <a:t> </a:t>
            </a:r>
            <a:r>
              <a:rPr sz="800" dirty="0">
                <a:solidFill>
                  <a:srgbClr val="FFFFFF"/>
                </a:solidFill>
                <a:latin typeface="Intel Clear"/>
                <a:cs typeface="Intel Clear"/>
              </a:rPr>
              <a:t>more</a:t>
            </a:r>
            <a:r>
              <a:rPr sz="800" spc="-20"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om</a:t>
            </a:r>
            <a:r>
              <a:rPr sz="800" spc="-11" dirty="0">
                <a:solidFill>
                  <a:srgbClr val="FFFFFF"/>
                </a:solidFill>
                <a:latin typeface="Intel Clear"/>
                <a:cs typeface="Intel Clear"/>
              </a:rPr>
              <a:t>p</a:t>
            </a:r>
            <a:r>
              <a:rPr sz="800" dirty="0">
                <a:solidFill>
                  <a:srgbClr val="FFFFFF"/>
                </a:solidFill>
                <a:latin typeface="Intel Clear"/>
                <a:cs typeface="Intel Clear"/>
              </a:rPr>
              <a:t>l</a:t>
            </a:r>
            <a:r>
              <a:rPr sz="800" spc="-5" dirty="0">
                <a:solidFill>
                  <a:srgbClr val="FFFFFF"/>
                </a:solidFill>
                <a:latin typeface="Intel Clear"/>
                <a:cs typeface="Intel Clear"/>
              </a:rPr>
              <a:t>e</a:t>
            </a:r>
            <a:r>
              <a:rPr sz="800" spc="-11" dirty="0">
                <a:solidFill>
                  <a:srgbClr val="FFFFFF"/>
                </a:solidFill>
                <a:latin typeface="Intel Clear"/>
                <a:cs typeface="Intel Clear"/>
              </a:rPr>
              <a:t>t</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spc="-11" dirty="0">
                <a:solidFill>
                  <a:srgbClr val="FFFFFF"/>
                </a:solidFill>
                <a:latin typeface="Intel Clear"/>
                <a:cs typeface="Intel Clear"/>
              </a:rPr>
              <a:t>inf</a:t>
            </a:r>
            <a:r>
              <a:rPr sz="800" dirty="0">
                <a:solidFill>
                  <a:srgbClr val="FFFFFF"/>
                </a:solidFill>
                <a:latin typeface="Intel Clear"/>
                <a:cs typeface="Intel Clear"/>
              </a:rPr>
              <a:t>orma</a:t>
            </a:r>
            <a:r>
              <a:rPr sz="800" spc="-5" dirty="0">
                <a:solidFill>
                  <a:srgbClr val="FFFFFF"/>
                </a:solidFill>
                <a:latin typeface="Intel Clear"/>
                <a:cs typeface="Intel Clear"/>
              </a:rPr>
              <a:t>t</a:t>
            </a:r>
            <a:r>
              <a:rPr sz="800" spc="-11" dirty="0">
                <a:solidFill>
                  <a:srgbClr val="FFFFFF"/>
                </a:solidFill>
                <a:latin typeface="Intel Clear"/>
                <a:cs typeface="Intel Clear"/>
              </a:rPr>
              <a:t>i</a:t>
            </a:r>
            <a:r>
              <a:rPr sz="800" dirty="0">
                <a:solidFill>
                  <a:srgbClr val="FFFFFF"/>
                </a:solidFill>
                <a:latin typeface="Intel Clear"/>
                <a:cs typeface="Intel Clear"/>
              </a:rPr>
              <a:t>on a</a:t>
            </a:r>
            <a:r>
              <a:rPr sz="800" spc="-11" dirty="0">
                <a:solidFill>
                  <a:srgbClr val="FFFFFF"/>
                </a:solidFill>
                <a:latin typeface="Intel Clear"/>
                <a:cs typeface="Intel Clear"/>
              </a:rPr>
              <a:t>b</a:t>
            </a:r>
            <a:r>
              <a:rPr sz="800" dirty="0">
                <a:solidFill>
                  <a:srgbClr val="FFFFFF"/>
                </a:solidFill>
                <a:latin typeface="Intel Clear"/>
                <a:cs typeface="Intel Clear"/>
              </a:rPr>
              <a:t>out</a:t>
            </a:r>
            <a:r>
              <a:rPr sz="800" spc="-11" dirty="0">
                <a:solidFill>
                  <a:srgbClr val="FFFFFF"/>
                </a:solidFill>
                <a:latin typeface="Intel Clear"/>
                <a:cs typeface="Intel Clear"/>
              </a:rPr>
              <a:t> p</a:t>
            </a:r>
            <a:r>
              <a:rPr sz="800" spc="-5" dirty="0">
                <a:solidFill>
                  <a:srgbClr val="FFFFFF"/>
                </a:solidFill>
                <a:latin typeface="Intel Clear"/>
                <a:cs typeface="Intel Clear"/>
              </a:rPr>
              <a:t>e</a:t>
            </a:r>
            <a:r>
              <a:rPr sz="800" dirty="0">
                <a:solidFill>
                  <a:srgbClr val="FFFFFF"/>
                </a:solidFill>
                <a:latin typeface="Intel Clear"/>
                <a:cs typeface="Intel Clear"/>
              </a:rPr>
              <a:t>r</a:t>
            </a:r>
            <a:r>
              <a:rPr sz="800" spc="-11"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d </a:t>
            </a:r>
            <a:r>
              <a:rPr sz="800" spc="-11" dirty="0">
                <a:solidFill>
                  <a:srgbClr val="FFFFFF"/>
                </a:solidFill>
                <a:latin typeface="Intel Clear"/>
                <a:cs typeface="Intel Clear"/>
              </a:rPr>
              <a:t>b</a:t>
            </a:r>
            <a:r>
              <a:rPr sz="800" spc="-5" dirty="0">
                <a:solidFill>
                  <a:srgbClr val="FFFFFF"/>
                </a:solidFill>
                <a:latin typeface="Intel Clear"/>
                <a:cs typeface="Intel Clear"/>
              </a:rPr>
              <a:t>e</a:t>
            </a:r>
            <a:r>
              <a:rPr sz="800" spc="-11" dirty="0">
                <a:solidFill>
                  <a:srgbClr val="FFFFFF"/>
                </a:solidFill>
                <a:latin typeface="Intel Clear"/>
                <a:cs typeface="Intel Clear"/>
              </a:rPr>
              <a:t>nch</a:t>
            </a:r>
            <a:r>
              <a:rPr sz="800" dirty="0">
                <a:solidFill>
                  <a:srgbClr val="FFFFFF"/>
                </a:solidFill>
                <a:latin typeface="Intel Clear"/>
                <a:cs typeface="Intel Clear"/>
              </a:rPr>
              <a:t>mark</a:t>
            </a:r>
            <a:r>
              <a:rPr sz="800" spc="15" dirty="0">
                <a:solidFill>
                  <a:srgbClr val="FFFFFF"/>
                </a:solidFill>
                <a:latin typeface="Intel Clear"/>
                <a:cs typeface="Intel Clear"/>
              </a:rPr>
              <a:t> </a:t>
            </a:r>
            <a:r>
              <a:rPr sz="800" dirty="0">
                <a:solidFill>
                  <a:srgbClr val="FFFFFF"/>
                </a:solidFill>
                <a:latin typeface="Intel Clear"/>
                <a:cs typeface="Intel Clear"/>
              </a:rPr>
              <a:t>r</a:t>
            </a:r>
            <a:r>
              <a:rPr sz="800" spc="-5" dirty="0">
                <a:solidFill>
                  <a:srgbClr val="FFFFFF"/>
                </a:solidFill>
                <a:latin typeface="Intel Clear"/>
                <a:cs typeface="Intel Clear"/>
              </a:rPr>
              <a:t>es</a:t>
            </a:r>
            <a:r>
              <a:rPr sz="800" dirty="0">
                <a:solidFill>
                  <a:srgbClr val="FFFFFF"/>
                </a:solidFill>
                <a:latin typeface="Intel Clear"/>
                <a:cs typeface="Intel Clear"/>
              </a:rPr>
              <a:t>ul</a:t>
            </a:r>
            <a:r>
              <a:rPr sz="800" spc="-11" dirty="0">
                <a:solidFill>
                  <a:srgbClr val="FFFFFF"/>
                </a:solidFill>
                <a:latin typeface="Intel Clear"/>
                <a:cs typeface="Intel Clear"/>
              </a:rPr>
              <a:t>t</a:t>
            </a:r>
            <a:r>
              <a:rPr sz="800" spc="-5" dirty="0">
                <a:solidFill>
                  <a:srgbClr val="FFFFFF"/>
                </a:solidFill>
                <a:latin typeface="Intel Clear"/>
                <a:cs typeface="Intel Clear"/>
              </a:rPr>
              <a:t>s</a:t>
            </a:r>
            <a:r>
              <a:rPr sz="800" dirty="0">
                <a:solidFill>
                  <a:srgbClr val="FFFFFF"/>
                </a:solidFill>
                <a:latin typeface="Intel Clear"/>
                <a:cs typeface="Intel Clear"/>
              </a:rPr>
              <a:t>, v</a:t>
            </a:r>
            <a:r>
              <a:rPr sz="800" spc="-11" dirty="0">
                <a:solidFill>
                  <a:srgbClr val="FFFFFF"/>
                </a:solidFill>
                <a:latin typeface="Intel Clear"/>
                <a:cs typeface="Intel Clear"/>
              </a:rPr>
              <a:t>i</a:t>
            </a:r>
            <a:r>
              <a:rPr sz="800" spc="-5" dirty="0">
                <a:solidFill>
                  <a:srgbClr val="FFFFFF"/>
                </a:solidFill>
                <a:latin typeface="Intel Clear"/>
                <a:cs typeface="Intel Clear"/>
              </a:rPr>
              <a:t>si</a:t>
            </a:r>
            <a:r>
              <a:rPr sz="800" dirty="0">
                <a:solidFill>
                  <a:srgbClr val="FFFFFF"/>
                </a:solidFill>
                <a:latin typeface="Intel Clear"/>
                <a:cs typeface="Intel Clear"/>
              </a:rPr>
              <a:t>t</a:t>
            </a:r>
            <a:r>
              <a:rPr sz="800" spc="25" dirty="0">
                <a:solidFill>
                  <a:srgbClr val="FFFFFF"/>
                </a:solidFill>
                <a:latin typeface="Intel Clear"/>
                <a:cs typeface="Intel Clear"/>
              </a:rPr>
              <a:t> </a:t>
            </a:r>
            <a:r>
              <a:rPr sz="800" spc="-11" dirty="0">
                <a:solidFill>
                  <a:srgbClr val="FFFFFF"/>
                </a:solidFill>
                <a:latin typeface="Intel Clear"/>
                <a:cs typeface="Intel Clear"/>
                <a:hlinkClick r:id="rId17"/>
              </a:rPr>
              <a:t>h</a:t>
            </a:r>
            <a:r>
              <a:rPr sz="800" spc="-5" dirty="0">
                <a:solidFill>
                  <a:srgbClr val="FFFFFF"/>
                </a:solidFill>
                <a:latin typeface="Intel Clear"/>
                <a:cs typeface="Intel Clear"/>
                <a:hlinkClick r:id="rId17"/>
              </a:rPr>
              <a:t>tt</a:t>
            </a:r>
            <a:r>
              <a:rPr sz="800" spc="-11" dirty="0">
                <a:solidFill>
                  <a:srgbClr val="FFFFFF"/>
                </a:solidFill>
                <a:latin typeface="Intel Clear"/>
                <a:cs typeface="Intel Clear"/>
                <a:hlinkClick r:id="rId17"/>
              </a:rPr>
              <a:t>p</a:t>
            </a:r>
            <a:r>
              <a:rPr sz="800" dirty="0">
                <a:solidFill>
                  <a:srgbClr val="FFFFFF"/>
                </a:solidFill>
                <a:latin typeface="Intel Clear"/>
                <a:cs typeface="Intel Clear"/>
                <a:hlinkClick r:id="rId17"/>
              </a:rPr>
              <a:t>://www.</a:t>
            </a:r>
            <a:r>
              <a:rPr sz="800" spc="-5" dirty="0">
                <a:solidFill>
                  <a:srgbClr val="FFFFFF"/>
                </a:solidFill>
                <a:latin typeface="Intel Clear"/>
                <a:cs typeface="Intel Clear"/>
                <a:hlinkClick r:id="rId17"/>
              </a:rPr>
              <a:t>i</a:t>
            </a:r>
            <a:r>
              <a:rPr sz="800" spc="-11" dirty="0">
                <a:solidFill>
                  <a:srgbClr val="FFFFFF"/>
                </a:solidFill>
                <a:latin typeface="Intel Clear"/>
                <a:cs typeface="Intel Clear"/>
                <a:hlinkClick r:id="rId17"/>
              </a:rPr>
              <a:t>n</a:t>
            </a:r>
            <a:r>
              <a:rPr sz="800" spc="-5" dirty="0">
                <a:solidFill>
                  <a:srgbClr val="FFFFFF"/>
                </a:solidFill>
                <a:latin typeface="Intel Clear"/>
                <a:cs typeface="Intel Clear"/>
                <a:hlinkClick r:id="rId17"/>
              </a:rPr>
              <a:t>t</a:t>
            </a:r>
            <a:r>
              <a:rPr sz="800" dirty="0">
                <a:solidFill>
                  <a:srgbClr val="FFFFFF"/>
                </a:solidFill>
                <a:latin typeface="Intel Clear"/>
                <a:cs typeface="Intel Clear"/>
                <a:hlinkClick r:id="rId17"/>
              </a:rPr>
              <a:t>el.</a:t>
            </a:r>
            <a:r>
              <a:rPr sz="800" spc="-11" dirty="0">
                <a:solidFill>
                  <a:srgbClr val="FFFFFF"/>
                </a:solidFill>
                <a:latin typeface="Intel Clear"/>
                <a:cs typeface="Intel Clear"/>
                <a:hlinkClick r:id="rId17"/>
              </a:rPr>
              <a:t>co</a:t>
            </a:r>
            <a:r>
              <a:rPr sz="800" dirty="0">
                <a:solidFill>
                  <a:srgbClr val="FFFFFF"/>
                </a:solidFill>
                <a:latin typeface="Intel Clear"/>
                <a:cs typeface="Intel Clear"/>
                <a:hlinkClick r:id="rId17"/>
              </a:rPr>
              <a:t>m/</a:t>
            </a:r>
            <a:r>
              <a:rPr sz="800" spc="-11" dirty="0">
                <a:solidFill>
                  <a:srgbClr val="FFFFFF"/>
                </a:solidFill>
                <a:latin typeface="Intel Clear"/>
                <a:cs typeface="Intel Clear"/>
                <a:hlinkClick r:id="rId17"/>
              </a:rPr>
              <a:t>b</a:t>
            </a:r>
            <a:r>
              <a:rPr sz="800" dirty="0">
                <a:solidFill>
                  <a:srgbClr val="FFFFFF"/>
                </a:solidFill>
                <a:latin typeface="Intel Clear"/>
                <a:cs typeface="Intel Clear"/>
                <a:hlinkClick r:id="rId17"/>
              </a:rPr>
              <a:t>e</a:t>
            </a:r>
            <a:r>
              <a:rPr sz="800" spc="-11" dirty="0">
                <a:solidFill>
                  <a:srgbClr val="FFFFFF"/>
                </a:solidFill>
                <a:latin typeface="Intel Clear"/>
                <a:cs typeface="Intel Clear"/>
                <a:hlinkClick r:id="rId17"/>
              </a:rPr>
              <a:t>nch</a:t>
            </a:r>
            <a:r>
              <a:rPr sz="800" dirty="0">
                <a:solidFill>
                  <a:srgbClr val="FFFFFF"/>
                </a:solidFill>
                <a:latin typeface="Intel Clear"/>
                <a:cs typeface="Intel Clear"/>
                <a:hlinkClick r:id="rId17"/>
              </a:rPr>
              <a:t>mar</a:t>
            </a:r>
            <a:r>
              <a:rPr sz="800" spc="-5" dirty="0">
                <a:solidFill>
                  <a:srgbClr val="FFFFFF"/>
                </a:solidFill>
                <a:latin typeface="Intel Clear"/>
                <a:cs typeface="Intel Clear"/>
                <a:hlinkClick r:id="rId17"/>
              </a:rPr>
              <a:t>k</a:t>
            </a:r>
            <a:r>
              <a:rPr sz="800" dirty="0">
                <a:solidFill>
                  <a:srgbClr val="FFFFFF"/>
                </a:solidFill>
                <a:latin typeface="Intel Clear"/>
                <a:cs typeface="Intel Clear"/>
                <a:hlinkClick r:id="rId17"/>
              </a:rPr>
              <a:t>s</a:t>
            </a:r>
            <a:endParaRPr sz="800">
              <a:solidFill>
                <a:prstClr val="black"/>
              </a:solidFill>
              <a:latin typeface="Intel Clear"/>
              <a:cs typeface="Intel Clear"/>
            </a:endParaRPr>
          </a:p>
        </p:txBody>
      </p:sp>
      <p:sp>
        <p:nvSpPr>
          <p:cNvPr id="28" name="object 28"/>
          <p:cNvSpPr txBox="1"/>
          <p:nvPr/>
        </p:nvSpPr>
        <p:spPr>
          <a:xfrm>
            <a:off x="97028" y="6385147"/>
            <a:ext cx="3057525" cy="123111"/>
          </a:xfrm>
          <a:prstGeom prst="rect">
            <a:avLst/>
          </a:prstGeom>
        </p:spPr>
        <p:txBody>
          <a:bodyPr vert="horz" wrap="square" lIns="0" tIns="0" rIns="0" bIns="0" rtlCol="0">
            <a:spAutoFit/>
          </a:bodyPr>
          <a:lstStyle/>
          <a:p>
            <a:pPr marL="12700" defTabSz="914377"/>
            <a:r>
              <a:rPr sz="751" spc="15" baseline="27777" dirty="0">
                <a:solidFill>
                  <a:srgbClr val="FFFFFF"/>
                </a:solidFill>
                <a:latin typeface="Intel Clear"/>
                <a:cs typeface="Intel Clear"/>
              </a:rPr>
              <a:t>1</a:t>
            </a:r>
            <a:r>
              <a:rPr sz="800" dirty="0">
                <a:solidFill>
                  <a:srgbClr val="FFFFFF"/>
                </a:solidFill>
                <a:latin typeface="Intel Clear"/>
                <a:cs typeface="Intel Clear"/>
              </a:rPr>
              <a:t>Ra</a:t>
            </a:r>
            <a:r>
              <a:rPr sz="800" spc="-5" dirty="0">
                <a:solidFill>
                  <a:srgbClr val="FFFFFF"/>
                </a:solidFill>
                <a:latin typeface="Intel Clear"/>
                <a:cs typeface="Intel Clear"/>
              </a:rPr>
              <a:t>n</a:t>
            </a:r>
            <a:r>
              <a:rPr sz="800" dirty="0">
                <a:solidFill>
                  <a:srgbClr val="FFFFFF"/>
                </a:solidFill>
                <a:latin typeface="Intel Clear"/>
                <a:cs typeface="Intel Clear"/>
              </a:rPr>
              <a:t>ge</a:t>
            </a:r>
            <a:r>
              <a:rPr sz="800" spc="-20" dirty="0">
                <a:solidFill>
                  <a:srgbClr val="FFFFFF"/>
                </a:solidFill>
                <a:latin typeface="Intel Clear"/>
                <a:cs typeface="Intel Clear"/>
              </a:rPr>
              <a:t> </a:t>
            </a:r>
            <a:r>
              <a:rPr sz="800" dirty="0">
                <a:solidFill>
                  <a:srgbClr val="FFFFFF"/>
                </a:solidFill>
                <a:latin typeface="Intel Clear"/>
                <a:cs typeface="Intel Clear"/>
              </a:rPr>
              <a:t>of</a:t>
            </a:r>
            <a:r>
              <a:rPr sz="800" spc="-11" dirty="0">
                <a:solidFill>
                  <a:srgbClr val="FFFFFF"/>
                </a:solidFill>
                <a:latin typeface="Intel Clear"/>
                <a:cs typeface="Intel Clear"/>
              </a:rPr>
              <a:t> p</a:t>
            </a:r>
            <a:r>
              <a:rPr sz="800" dirty="0">
                <a:solidFill>
                  <a:srgbClr val="FFFFFF"/>
                </a:solidFill>
                <a:latin typeface="Intel Clear"/>
                <a:cs typeface="Intel Clear"/>
              </a:rPr>
              <a:t>er</a:t>
            </a:r>
            <a:r>
              <a:rPr sz="800" spc="-5" dirty="0">
                <a:solidFill>
                  <a:srgbClr val="FFFFFF"/>
                </a:solidFill>
                <a:latin typeface="Intel Clear"/>
                <a:cs typeface="Intel Clear"/>
              </a:rPr>
              <a:t>f</a:t>
            </a:r>
            <a:r>
              <a:rPr sz="800" dirty="0">
                <a:solidFill>
                  <a:srgbClr val="FFFFFF"/>
                </a:solidFill>
                <a:latin typeface="Intel Clear"/>
                <a:cs typeface="Intel Clear"/>
              </a:rPr>
              <a:t>orma</a:t>
            </a:r>
            <a:r>
              <a:rPr sz="800" spc="-11" dirty="0">
                <a:solidFill>
                  <a:srgbClr val="FFFFFF"/>
                </a:solidFill>
                <a:latin typeface="Intel Clear"/>
                <a:cs typeface="Intel Clear"/>
              </a:rPr>
              <a:t>nc</a:t>
            </a:r>
            <a:r>
              <a:rPr sz="800" dirty="0">
                <a:solidFill>
                  <a:srgbClr val="FFFFFF"/>
                </a:solidFill>
                <a:latin typeface="Intel Clear"/>
                <a:cs typeface="Intel Clear"/>
              </a:rPr>
              <a:t>e</a:t>
            </a:r>
            <a:r>
              <a:rPr sz="800" spc="-20" dirty="0">
                <a:solidFill>
                  <a:srgbClr val="FFFFFF"/>
                </a:solidFill>
                <a:latin typeface="Intel Clear"/>
                <a:cs typeface="Intel Clear"/>
              </a:rPr>
              <a:t> </a:t>
            </a:r>
            <a:r>
              <a:rPr sz="800" spc="-5" dirty="0">
                <a:solidFill>
                  <a:srgbClr val="FFFFFF"/>
                </a:solidFill>
                <a:latin typeface="Intel Clear"/>
                <a:cs typeface="Intel Clear"/>
              </a:rPr>
              <a:t>s</a:t>
            </a:r>
            <a:r>
              <a:rPr sz="800" spc="-11" dirty="0">
                <a:solidFill>
                  <a:srgbClr val="FFFFFF"/>
                </a:solidFill>
                <a:latin typeface="Intel Clear"/>
                <a:cs typeface="Intel Clear"/>
              </a:rPr>
              <a:t>c</a:t>
            </a:r>
            <a:r>
              <a:rPr sz="800" dirty="0">
                <a:solidFill>
                  <a:srgbClr val="FFFFFF"/>
                </a:solidFill>
                <a:latin typeface="Intel Clear"/>
                <a:cs typeface="Intel Clear"/>
              </a:rPr>
              <a:t>ores</a:t>
            </a:r>
            <a:r>
              <a:rPr sz="800" spc="5" dirty="0">
                <a:solidFill>
                  <a:srgbClr val="FFFFFF"/>
                </a:solidFill>
                <a:latin typeface="Intel Clear"/>
                <a:cs typeface="Intel Clear"/>
              </a:rPr>
              <a:t> </a:t>
            </a:r>
            <a:r>
              <a:rPr sz="800" dirty="0">
                <a:solidFill>
                  <a:srgbClr val="FFFFFF"/>
                </a:solidFill>
                <a:latin typeface="Intel Clear"/>
                <a:cs typeface="Intel Clear"/>
              </a:rPr>
              <a:t>on </a:t>
            </a:r>
            <a:r>
              <a:rPr sz="800" spc="-11" dirty="0">
                <a:solidFill>
                  <a:srgbClr val="FFFFFF"/>
                </a:solidFill>
                <a:latin typeface="Intel Clear"/>
                <a:cs typeface="Intel Clear"/>
              </a:rPr>
              <a:t>b</a:t>
            </a:r>
            <a:r>
              <a:rPr sz="800" dirty="0">
                <a:solidFill>
                  <a:srgbClr val="FFFFFF"/>
                </a:solidFill>
                <a:latin typeface="Intel Clear"/>
                <a:cs typeface="Intel Clear"/>
              </a:rPr>
              <a:t>e</a:t>
            </a:r>
            <a:r>
              <a:rPr sz="800" spc="-11" dirty="0">
                <a:solidFill>
                  <a:srgbClr val="FFFFFF"/>
                </a:solidFill>
                <a:latin typeface="Intel Clear"/>
                <a:cs typeface="Intel Clear"/>
              </a:rPr>
              <a:t>nch</a:t>
            </a:r>
            <a:r>
              <a:rPr sz="800" dirty="0">
                <a:solidFill>
                  <a:srgbClr val="FFFFFF"/>
                </a:solidFill>
                <a:latin typeface="Intel Clear"/>
                <a:cs typeface="Intel Clear"/>
              </a:rPr>
              <a:t>mar</a:t>
            </a:r>
            <a:r>
              <a:rPr sz="800" spc="-5" dirty="0">
                <a:solidFill>
                  <a:srgbClr val="FFFFFF"/>
                </a:solidFill>
                <a:latin typeface="Intel Clear"/>
                <a:cs typeface="Intel Clear"/>
              </a:rPr>
              <a:t>k</a:t>
            </a:r>
            <a:r>
              <a:rPr sz="800" dirty="0">
                <a:solidFill>
                  <a:srgbClr val="FFFFFF"/>
                </a:solidFill>
                <a:latin typeface="Intel Clear"/>
                <a:cs typeface="Intel Clear"/>
              </a:rPr>
              <a:t>s</a:t>
            </a:r>
            <a:r>
              <a:rPr sz="800" spc="5" dirty="0">
                <a:solidFill>
                  <a:srgbClr val="FFFFFF"/>
                </a:solidFill>
                <a:latin typeface="Intel Clear"/>
                <a:cs typeface="Intel Clear"/>
              </a:rPr>
              <a:t> </a:t>
            </a:r>
            <a:r>
              <a:rPr sz="800" spc="-5" dirty="0">
                <a:solidFill>
                  <a:srgbClr val="FFFFFF"/>
                </a:solidFill>
                <a:latin typeface="Intel Clear"/>
                <a:cs typeface="Intel Clear"/>
              </a:rPr>
              <a:t>i</a:t>
            </a:r>
            <a:r>
              <a:rPr sz="800" dirty="0">
                <a:solidFill>
                  <a:srgbClr val="FFFFFF"/>
                </a:solidFill>
                <a:latin typeface="Intel Clear"/>
                <a:cs typeface="Intel Clear"/>
              </a:rPr>
              <a:t>n</a:t>
            </a:r>
            <a:r>
              <a:rPr sz="800" spc="11" dirty="0">
                <a:solidFill>
                  <a:srgbClr val="FFFFFF"/>
                </a:solidFill>
                <a:latin typeface="Intel Clear"/>
                <a:cs typeface="Intel Clear"/>
              </a:rPr>
              <a:t> </a:t>
            </a:r>
            <a:r>
              <a:rPr sz="800" spc="-5" dirty="0">
                <a:solidFill>
                  <a:srgbClr val="FFFFFF"/>
                </a:solidFill>
                <a:latin typeface="Intel Clear"/>
                <a:cs typeface="Intel Clear"/>
              </a:rPr>
              <a:t>t</a:t>
            </a:r>
            <a:r>
              <a:rPr sz="800" spc="-11" dirty="0">
                <a:solidFill>
                  <a:srgbClr val="FFFFFF"/>
                </a:solidFill>
                <a:latin typeface="Intel Clear"/>
                <a:cs typeface="Intel Clear"/>
              </a:rPr>
              <a:t>h</a:t>
            </a:r>
            <a:r>
              <a:rPr sz="800" spc="-5" dirty="0">
                <a:solidFill>
                  <a:srgbClr val="FFFFFF"/>
                </a:solidFill>
                <a:latin typeface="Intel Clear"/>
                <a:cs typeface="Intel Clear"/>
              </a:rPr>
              <a:t>i</a:t>
            </a:r>
            <a:r>
              <a:rPr sz="800" dirty="0">
                <a:solidFill>
                  <a:srgbClr val="FFFFFF"/>
                </a:solidFill>
                <a:latin typeface="Intel Clear"/>
                <a:cs typeface="Intel Clear"/>
              </a:rPr>
              <a:t>s</a:t>
            </a:r>
            <a:r>
              <a:rPr sz="800" spc="1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re</a:t>
            </a:r>
            <a:r>
              <a:rPr sz="800" spc="-5" dirty="0">
                <a:solidFill>
                  <a:srgbClr val="FFFFFF"/>
                </a:solidFill>
                <a:latin typeface="Intel Clear"/>
                <a:cs typeface="Intel Clear"/>
              </a:rPr>
              <a:t>s</a:t>
            </a:r>
            <a:r>
              <a:rPr sz="800" dirty="0">
                <a:solidFill>
                  <a:srgbClr val="FFFFFF"/>
                </a:solidFill>
                <a:latin typeface="Intel Clear"/>
                <a:cs typeface="Intel Clear"/>
              </a:rPr>
              <a:t>e</a:t>
            </a:r>
            <a:r>
              <a:rPr sz="800" spc="-11" dirty="0">
                <a:solidFill>
                  <a:srgbClr val="FFFFFF"/>
                </a:solidFill>
                <a:latin typeface="Intel Clear"/>
                <a:cs typeface="Intel Clear"/>
              </a:rPr>
              <a:t>n</a:t>
            </a:r>
            <a:r>
              <a:rPr sz="800" spc="-5" dirty="0">
                <a:solidFill>
                  <a:srgbClr val="FFFFFF"/>
                </a:solidFill>
                <a:latin typeface="Intel Clear"/>
                <a:cs typeface="Intel Clear"/>
              </a:rPr>
              <a:t>t</a:t>
            </a:r>
            <a:r>
              <a:rPr sz="800" dirty="0">
                <a:solidFill>
                  <a:srgbClr val="FFFFFF"/>
                </a:solidFill>
                <a:latin typeface="Intel Clear"/>
                <a:cs typeface="Intel Clear"/>
              </a:rPr>
              <a:t>a</a:t>
            </a:r>
            <a:r>
              <a:rPr sz="800" spc="-5" dirty="0">
                <a:solidFill>
                  <a:srgbClr val="FFFFFF"/>
                </a:solidFill>
                <a:latin typeface="Intel Clear"/>
                <a:cs typeface="Intel Clear"/>
              </a:rPr>
              <a:t>ti</a:t>
            </a:r>
            <a:r>
              <a:rPr sz="800" dirty="0">
                <a:solidFill>
                  <a:srgbClr val="FFFFFF"/>
                </a:solidFill>
                <a:latin typeface="Intel Clear"/>
                <a:cs typeface="Intel Clear"/>
              </a:rPr>
              <a:t>on</a:t>
            </a:r>
            <a:endParaRPr sz="800">
              <a:solidFill>
                <a:prstClr val="black"/>
              </a:solidFill>
              <a:latin typeface="Intel Clear"/>
              <a:cs typeface="Intel Clear"/>
            </a:endParaRPr>
          </a:p>
        </p:txBody>
      </p:sp>
      <p:sp>
        <p:nvSpPr>
          <p:cNvPr id="29" name="object 29"/>
          <p:cNvSpPr txBox="1"/>
          <p:nvPr/>
        </p:nvSpPr>
        <p:spPr>
          <a:xfrm>
            <a:off x="97029" y="6507067"/>
            <a:ext cx="4935855" cy="246221"/>
          </a:xfrm>
          <a:prstGeom prst="rect">
            <a:avLst/>
          </a:prstGeom>
        </p:spPr>
        <p:txBody>
          <a:bodyPr vert="horz" wrap="square" lIns="0" tIns="0" rIns="0" bIns="0" rtlCol="0">
            <a:spAutoFit/>
          </a:bodyPr>
          <a:lstStyle/>
          <a:p>
            <a:pPr marL="12700" marR="5080" defTabSz="914377"/>
            <a:r>
              <a:rPr sz="751" spc="23" baseline="27777" dirty="0">
                <a:solidFill>
                  <a:srgbClr val="FFFFFF"/>
                </a:solidFill>
                <a:latin typeface="Intel Clear"/>
                <a:cs typeface="Intel Clear"/>
              </a:rPr>
              <a:t>2 </a:t>
            </a:r>
            <a:r>
              <a:rPr sz="751" spc="-67" baseline="27777" dirty="0">
                <a:solidFill>
                  <a:srgbClr val="FFFFFF"/>
                </a:solidFill>
                <a:latin typeface="Intel Clear"/>
                <a:cs typeface="Intel Clear"/>
              </a:rPr>
              <a:t> </a:t>
            </a:r>
            <a:r>
              <a:rPr sz="800" dirty="0">
                <a:solidFill>
                  <a:srgbClr val="FFFFFF"/>
                </a:solidFill>
                <a:latin typeface="Intel Clear"/>
                <a:cs typeface="Intel Clear"/>
              </a:rPr>
              <a:t>Ba</a:t>
            </a:r>
            <a:r>
              <a:rPr sz="800" spc="-5" dirty="0">
                <a:solidFill>
                  <a:srgbClr val="FFFFFF"/>
                </a:solidFill>
                <a:latin typeface="Intel Clear"/>
                <a:cs typeface="Intel Clear"/>
              </a:rPr>
              <a:t>s</a:t>
            </a:r>
            <a:r>
              <a:rPr sz="800" dirty="0">
                <a:solidFill>
                  <a:srgbClr val="FFFFFF"/>
                </a:solidFill>
                <a:latin typeface="Intel Clear"/>
                <a:cs typeface="Intel Clear"/>
              </a:rPr>
              <a:t>ed</a:t>
            </a:r>
            <a:r>
              <a:rPr sz="800" spc="-15" dirty="0">
                <a:solidFill>
                  <a:srgbClr val="FFFFFF"/>
                </a:solidFill>
                <a:latin typeface="Intel Clear"/>
                <a:cs typeface="Intel Clear"/>
              </a:rPr>
              <a:t> </a:t>
            </a:r>
            <a:r>
              <a:rPr sz="800" dirty="0">
                <a:solidFill>
                  <a:srgbClr val="FFFFFF"/>
                </a:solidFill>
                <a:latin typeface="Intel Clear"/>
                <a:cs typeface="Intel Clear"/>
              </a:rPr>
              <a:t>on 4K</a:t>
            </a:r>
            <a:r>
              <a:rPr sz="800" spc="-20" dirty="0">
                <a:solidFill>
                  <a:srgbClr val="FFFFFF"/>
                </a:solidFill>
                <a:latin typeface="Intel Clear"/>
                <a:cs typeface="Intel Clear"/>
              </a:rPr>
              <a:t> </a:t>
            </a:r>
            <a:r>
              <a:rPr sz="800" dirty="0">
                <a:solidFill>
                  <a:srgbClr val="FFFFFF"/>
                </a:solidFill>
                <a:latin typeface="Intel Clear"/>
                <a:cs typeface="Intel Clear"/>
              </a:rPr>
              <a:t>H</a:t>
            </a:r>
            <a:r>
              <a:rPr sz="800" spc="-11" dirty="0">
                <a:solidFill>
                  <a:srgbClr val="FFFFFF"/>
                </a:solidFill>
                <a:latin typeface="Intel Clear"/>
                <a:cs typeface="Intel Clear"/>
              </a:rPr>
              <a:t>E</a:t>
            </a:r>
            <a:r>
              <a:rPr sz="800" spc="-5" dirty="0">
                <a:solidFill>
                  <a:srgbClr val="FFFFFF"/>
                </a:solidFill>
                <a:latin typeface="Intel Clear"/>
                <a:cs typeface="Intel Clear"/>
              </a:rPr>
              <a:t>V</a:t>
            </a:r>
            <a:r>
              <a:rPr sz="800" dirty="0">
                <a:solidFill>
                  <a:srgbClr val="FFFFFF"/>
                </a:solidFill>
                <a:latin typeface="Intel Clear"/>
                <a:cs typeface="Intel Clear"/>
              </a:rPr>
              <a:t>C 1</a:t>
            </a:r>
            <a:r>
              <a:rPr sz="800" spc="5" dirty="0">
                <a:solidFill>
                  <a:srgbClr val="FFFFFF"/>
                </a:solidFill>
                <a:latin typeface="Intel Clear"/>
                <a:cs typeface="Intel Clear"/>
              </a:rPr>
              <a:t>0</a:t>
            </a:r>
            <a:r>
              <a:rPr sz="800" dirty="0">
                <a:solidFill>
                  <a:srgbClr val="FFFFFF"/>
                </a:solidFill>
                <a:latin typeface="Intel Clear"/>
                <a:cs typeface="Intel Clear"/>
              </a:rPr>
              <a:t>-</a:t>
            </a:r>
            <a:r>
              <a:rPr sz="800" spc="-11" dirty="0">
                <a:solidFill>
                  <a:srgbClr val="FFFFFF"/>
                </a:solidFill>
                <a:latin typeface="Intel Clear"/>
                <a:cs typeface="Intel Clear"/>
              </a:rPr>
              <a:t>b</a:t>
            </a:r>
            <a:r>
              <a:rPr sz="800" spc="-5" dirty="0">
                <a:solidFill>
                  <a:srgbClr val="FFFFFF"/>
                </a:solidFill>
                <a:latin typeface="Intel Clear"/>
                <a:cs typeface="Intel Clear"/>
              </a:rPr>
              <a:t>i</a:t>
            </a:r>
            <a:r>
              <a:rPr sz="800" dirty="0">
                <a:solidFill>
                  <a:srgbClr val="FFFFFF"/>
                </a:solidFill>
                <a:latin typeface="Intel Clear"/>
                <a:cs typeface="Intel Clear"/>
              </a:rPr>
              <a:t>t</a:t>
            </a:r>
            <a:r>
              <a:rPr sz="800" spc="-11" dirty="0">
                <a:solidFill>
                  <a:srgbClr val="FFFFFF"/>
                </a:solidFill>
                <a:latin typeface="Intel Clear"/>
                <a:cs typeface="Intel Clear"/>
              </a:rPr>
              <a:t> </a:t>
            </a:r>
            <a:r>
              <a:rPr sz="800" dirty="0">
                <a:solidFill>
                  <a:srgbClr val="FFFFFF"/>
                </a:solidFill>
                <a:latin typeface="Intel Clear"/>
                <a:cs typeface="Intel Clear"/>
              </a:rPr>
              <a:t>lo</a:t>
            </a:r>
            <a:r>
              <a:rPr sz="800" spc="-11" dirty="0">
                <a:solidFill>
                  <a:srgbClr val="FFFFFF"/>
                </a:solidFill>
                <a:latin typeface="Intel Clear"/>
                <a:cs typeface="Intel Clear"/>
              </a:rPr>
              <a:t>c</a:t>
            </a:r>
            <a:r>
              <a:rPr sz="800" dirty="0">
                <a:solidFill>
                  <a:srgbClr val="FFFFFF"/>
                </a:solidFill>
                <a:latin typeface="Intel Clear"/>
                <a:cs typeface="Intel Clear"/>
              </a:rPr>
              <a:t>al</a:t>
            </a:r>
            <a:r>
              <a:rPr sz="800" spc="-15" dirty="0">
                <a:solidFill>
                  <a:srgbClr val="FFFFFF"/>
                </a:solidFill>
                <a:latin typeface="Intel Clear"/>
                <a:cs typeface="Intel Clear"/>
              </a:rPr>
              <a:t> </a:t>
            </a:r>
            <a:r>
              <a:rPr sz="800" dirty="0">
                <a:solidFill>
                  <a:srgbClr val="FFFFFF"/>
                </a:solidFill>
                <a:latin typeface="Intel Clear"/>
                <a:cs typeface="Intel Clear"/>
              </a:rPr>
              <a:t>v</a:t>
            </a:r>
            <a:r>
              <a:rPr sz="800" spc="-11" dirty="0">
                <a:solidFill>
                  <a:srgbClr val="FFFFFF"/>
                </a:solidFill>
                <a:latin typeface="Intel Clear"/>
                <a:cs typeface="Intel Clear"/>
              </a:rPr>
              <a:t>id</a:t>
            </a:r>
            <a:r>
              <a:rPr sz="800" dirty="0">
                <a:solidFill>
                  <a:srgbClr val="FFFFFF"/>
                </a:solidFill>
                <a:latin typeface="Intel Clear"/>
                <a:cs typeface="Intel Clear"/>
              </a:rPr>
              <a:t>eo</a:t>
            </a:r>
            <a:r>
              <a:rPr sz="800" spc="20"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lay</a:t>
            </a:r>
            <a:r>
              <a:rPr sz="800" spc="-11" dirty="0">
                <a:solidFill>
                  <a:srgbClr val="FFFFFF"/>
                </a:solidFill>
                <a:latin typeface="Intel Clear"/>
                <a:cs typeface="Intel Clear"/>
              </a:rPr>
              <a:t>b</a:t>
            </a:r>
            <a:r>
              <a:rPr sz="800" dirty="0">
                <a:solidFill>
                  <a:srgbClr val="FFFFFF"/>
                </a:solidFill>
                <a:latin typeface="Intel Clear"/>
                <a:cs typeface="Intel Clear"/>
              </a:rPr>
              <a:t>a</a:t>
            </a:r>
            <a:r>
              <a:rPr sz="800" spc="-11" dirty="0">
                <a:solidFill>
                  <a:srgbClr val="FFFFFF"/>
                </a:solidFill>
                <a:latin typeface="Intel Clear"/>
                <a:cs typeface="Intel Clear"/>
              </a:rPr>
              <a:t>c</a:t>
            </a:r>
            <a:r>
              <a:rPr sz="800" dirty="0">
                <a:solidFill>
                  <a:srgbClr val="FFFFFF"/>
                </a:solidFill>
                <a:latin typeface="Intel Clear"/>
                <a:cs typeface="Intel Clear"/>
              </a:rPr>
              <a:t>k</a:t>
            </a:r>
            <a:r>
              <a:rPr sz="800" spc="5" dirty="0">
                <a:solidFill>
                  <a:srgbClr val="FFFFFF"/>
                </a:solidFill>
                <a:latin typeface="Intel Clear"/>
                <a:cs typeface="Intel Clear"/>
              </a:rPr>
              <a:t> </a:t>
            </a:r>
            <a:r>
              <a:rPr sz="800" dirty="0">
                <a:solidFill>
                  <a:srgbClr val="FFFFFF"/>
                </a:solidFill>
                <a:latin typeface="Intel Clear"/>
                <a:cs typeface="Intel Clear"/>
              </a:rPr>
              <a:t>on I</a:t>
            </a:r>
            <a:r>
              <a:rPr sz="800" spc="-11" dirty="0">
                <a:solidFill>
                  <a:srgbClr val="FFFFFF"/>
                </a:solidFill>
                <a:latin typeface="Intel Clear"/>
                <a:cs typeface="Intel Clear"/>
              </a:rPr>
              <a:t>n</a:t>
            </a:r>
            <a:r>
              <a:rPr sz="800" spc="-5" dirty="0">
                <a:solidFill>
                  <a:srgbClr val="FFFFFF"/>
                </a:solidFill>
                <a:latin typeface="Intel Clear"/>
                <a:cs typeface="Intel Clear"/>
              </a:rPr>
              <a:t>t</a:t>
            </a:r>
            <a:r>
              <a:rPr sz="800" dirty="0">
                <a:solidFill>
                  <a:srgbClr val="FFFFFF"/>
                </a:solidFill>
                <a:latin typeface="Intel Clear"/>
                <a:cs typeface="Intel Clear"/>
              </a:rPr>
              <a:t>e</a:t>
            </a:r>
            <a:r>
              <a:rPr sz="800" spc="15" dirty="0">
                <a:solidFill>
                  <a:srgbClr val="FFFFFF"/>
                </a:solidFill>
                <a:latin typeface="Intel Clear"/>
                <a:cs typeface="Intel Clear"/>
              </a:rPr>
              <a:t>l</a:t>
            </a:r>
            <a:r>
              <a:rPr sz="800" dirty="0">
                <a:solidFill>
                  <a:srgbClr val="FFFFFF"/>
                </a:solidFill>
                <a:latin typeface="Cambria Math"/>
                <a:cs typeface="Cambria Math"/>
              </a:rPr>
              <a:t>® </a:t>
            </a:r>
            <a:r>
              <a:rPr sz="800" spc="-5" dirty="0">
                <a:solidFill>
                  <a:srgbClr val="FFFFFF"/>
                </a:solidFill>
                <a:latin typeface="Intel Clear"/>
                <a:cs typeface="Intel Clear"/>
              </a:rPr>
              <a:t>C</a:t>
            </a:r>
            <a:r>
              <a:rPr sz="800" dirty="0">
                <a:solidFill>
                  <a:srgbClr val="FFFFFF"/>
                </a:solidFill>
                <a:latin typeface="Intel Clear"/>
                <a:cs typeface="Intel Clear"/>
              </a:rPr>
              <a:t>ore</a:t>
            </a:r>
            <a:r>
              <a:rPr sz="800" dirty="0">
                <a:solidFill>
                  <a:srgbClr val="FFFFFF"/>
                </a:solidFill>
                <a:latin typeface="Garamond"/>
                <a:cs typeface="Garamond"/>
              </a:rPr>
              <a:t>™</a:t>
            </a:r>
            <a:r>
              <a:rPr sz="800" spc="-20" dirty="0">
                <a:solidFill>
                  <a:srgbClr val="FFFFFF"/>
                </a:solidFill>
                <a:latin typeface="Garamond"/>
                <a:cs typeface="Garamond"/>
              </a:rPr>
              <a:t> </a:t>
            </a:r>
            <a:r>
              <a:rPr sz="800" spc="-5" dirty="0">
                <a:solidFill>
                  <a:srgbClr val="FFFFFF"/>
                </a:solidFill>
                <a:latin typeface="Intel Clear"/>
                <a:cs typeface="Intel Clear"/>
              </a:rPr>
              <a:t>i</a:t>
            </a:r>
            <a:r>
              <a:rPr sz="800" dirty="0">
                <a:solidFill>
                  <a:srgbClr val="FFFFFF"/>
                </a:solidFill>
                <a:latin typeface="Intel Clear"/>
                <a:cs typeface="Intel Clear"/>
              </a:rPr>
              <a:t>7-7500U</a:t>
            </a:r>
            <a:r>
              <a:rPr sz="800" spc="-35" dirty="0">
                <a:solidFill>
                  <a:srgbClr val="FFFFFF"/>
                </a:solidFill>
                <a:latin typeface="Intel Clear"/>
                <a:cs typeface="Intel Clear"/>
              </a:rPr>
              <a:t> </a:t>
            </a:r>
            <a:r>
              <a:rPr sz="800" dirty="0">
                <a:solidFill>
                  <a:srgbClr val="FFFFFF"/>
                </a:solidFill>
                <a:latin typeface="Intel Clear"/>
                <a:cs typeface="Intel Clear"/>
              </a:rPr>
              <a:t>at</a:t>
            </a:r>
            <a:r>
              <a:rPr sz="800" spc="-11" dirty="0">
                <a:solidFill>
                  <a:srgbClr val="FFFFFF"/>
                </a:solidFill>
                <a:latin typeface="Intel Clear"/>
                <a:cs typeface="Intel Clear"/>
              </a:rPr>
              <a:t> </a:t>
            </a:r>
            <a:r>
              <a:rPr sz="800" dirty="0">
                <a:solidFill>
                  <a:srgbClr val="FFFFFF"/>
                </a:solidFill>
                <a:latin typeface="Intel Clear"/>
                <a:cs typeface="Intel Clear"/>
              </a:rPr>
              <a:t>66WHr</a:t>
            </a:r>
            <a:r>
              <a:rPr sz="800" spc="-20" dirty="0">
                <a:solidFill>
                  <a:srgbClr val="FFFFFF"/>
                </a:solidFill>
                <a:latin typeface="Intel Clear"/>
                <a:cs typeface="Intel Clear"/>
              </a:rPr>
              <a:t> </a:t>
            </a:r>
            <a:r>
              <a:rPr sz="800" spc="-11" dirty="0">
                <a:solidFill>
                  <a:srgbClr val="FFFFFF"/>
                </a:solidFill>
                <a:latin typeface="Intel Clear"/>
                <a:cs typeface="Intel Clear"/>
              </a:rPr>
              <a:t>b</a:t>
            </a:r>
            <a:r>
              <a:rPr sz="800" dirty="0">
                <a:solidFill>
                  <a:srgbClr val="FFFFFF"/>
                </a:solidFill>
                <a:latin typeface="Intel Clear"/>
                <a:cs typeface="Intel Clear"/>
              </a:rPr>
              <a:t>a</a:t>
            </a:r>
            <a:r>
              <a:rPr sz="800" spc="-5" dirty="0">
                <a:solidFill>
                  <a:srgbClr val="FFFFFF"/>
                </a:solidFill>
                <a:latin typeface="Intel Clear"/>
                <a:cs typeface="Intel Clear"/>
              </a:rPr>
              <a:t>tt</a:t>
            </a:r>
            <a:r>
              <a:rPr sz="800" dirty="0">
                <a:solidFill>
                  <a:srgbClr val="FFFFFF"/>
                </a:solidFill>
                <a:latin typeface="Intel Clear"/>
                <a:cs typeface="Intel Clear"/>
              </a:rPr>
              <a:t>ery</a:t>
            </a:r>
            <a:r>
              <a:rPr sz="800" spc="5"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d 4K</a:t>
            </a:r>
            <a:r>
              <a:rPr sz="800" spc="-5" dirty="0">
                <a:solidFill>
                  <a:srgbClr val="FFFFFF"/>
                </a:solidFill>
                <a:latin typeface="Intel Clear"/>
                <a:cs typeface="Intel Clear"/>
              </a:rPr>
              <a:t> </a:t>
            </a:r>
            <a:r>
              <a:rPr sz="800" spc="-11" dirty="0">
                <a:solidFill>
                  <a:srgbClr val="FFFFFF"/>
                </a:solidFill>
                <a:latin typeface="Intel Clear"/>
                <a:cs typeface="Intel Clear"/>
              </a:rPr>
              <a:t>p</a:t>
            </a:r>
            <a:r>
              <a:rPr sz="800" dirty="0">
                <a:solidFill>
                  <a:srgbClr val="FFFFFF"/>
                </a:solidFill>
                <a:latin typeface="Intel Clear"/>
                <a:cs typeface="Intel Clear"/>
              </a:rPr>
              <a:t>a</a:t>
            </a:r>
            <a:r>
              <a:rPr sz="800" spc="-11" dirty="0">
                <a:solidFill>
                  <a:srgbClr val="FFFFFF"/>
                </a:solidFill>
                <a:latin typeface="Intel Clear"/>
                <a:cs typeface="Intel Clear"/>
              </a:rPr>
              <a:t>n</a:t>
            </a:r>
            <a:r>
              <a:rPr sz="800" dirty="0">
                <a:solidFill>
                  <a:srgbClr val="FFFFFF"/>
                </a:solidFill>
                <a:latin typeface="Intel Clear"/>
                <a:cs typeface="Intel Clear"/>
              </a:rPr>
              <a:t>el See</a:t>
            </a:r>
            <a:r>
              <a:rPr sz="800" spc="-20" dirty="0">
                <a:solidFill>
                  <a:srgbClr val="FFFFFF"/>
                </a:solidFill>
                <a:latin typeface="Intel Clear"/>
                <a:cs typeface="Intel Clear"/>
              </a:rPr>
              <a:t> </a:t>
            </a:r>
            <a:r>
              <a:rPr sz="800" dirty="0">
                <a:solidFill>
                  <a:srgbClr val="FFFFFF"/>
                </a:solidFill>
                <a:latin typeface="Intel Clear"/>
                <a:cs typeface="Intel Clear"/>
              </a:rPr>
              <a:t>a</a:t>
            </a:r>
            <a:r>
              <a:rPr sz="800" spc="-11" dirty="0">
                <a:solidFill>
                  <a:srgbClr val="FFFFFF"/>
                </a:solidFill>
                <a:latin typeface="Intel Clear"/>
                <a:cs typeface="Intel Clear"/>
              </a:rPr>
              <a:t>pp</a:t>
            </a:r>
            <a:r>
              <a:rPr sz="800" dirty="0">
                <a:solidFill>
                  <a:srgbClr val="FFFFFF"/>
                </a:solidFill>
                <a:latin typeface="Intel Clear"/>
                <a:cs typeface="Intel Clear"/>
              </a:rPr>
              <a:t>e</a:t>
            </a:r>
            <a:r>
              <a:rPr sz="800" spc="-11" dirty="0">
                <a:solidFill>
                  <a:srgbClr val="FFFFFF"/>
                </a:solidFill>
                <a:latin typeface="Intel Clear"/>
                <a:cs typeface="Intel Clear"/>
              </a:rPr>
              <a:t>nd</a:t>
            </a:r>
            <a:r>
              <a:rPr sz="800" spc="-5" dirty="0">
                <a:solidFill>
                  <a:srgbClr val="FFFFFF"/>
                </a:solidFill>
                <a:latin typeface="Intel Clear"/>
                <a:cs typeface="Intel Clear"/>
              </a:rPr>
              <a:t>i</a:t>
            </a:r>
            <a:r>
              <a:rPr sz="800" dirty="0">
                <a:solidFill>
                  <a:srgbClr val="FFFFFF"/>
                </a:solidFill>
                <a:latin typeface="Intel Clear"/>
                <a:cs typeface="Intel Clear"/>
              </a:rPr>
              <a:t>x</a:t>
            </a:r>
            <a:r>
              <a:rPr sz="800" spc="25" dirty="0">
                <a:solidFill>
                  <a:srgbClr val="FFFFFF"/>
                </a:solidFill>
                <a:latin typeface="Intel Clear"/>
                <a:cs typeface="Intel Clear"/>
              </a:rPr>
              <a:t> </a:t>
            </a:r>
            <a:r>
              <a:rPr sz="800" spc="-5" dirty="0">
                <a:solidFill>
                  <a:srgbClr val="FFFFFF"/>
                </a:solidFill>
                <a:latin typeface="Intel Clear"/>
                <a:cs typeface="Intel Clear"/>
              </a:rPr>
              <a:t>f</a:t>
            </a:r>
            <a:r>
              <a:rPr sz="800" dirty="0">
                <a:solidFill>
                  <a:srgbClr val="FFFFFF"/>
                </a:solidFill>
                <a:latin typeface="Intel Clear"/>
                <a:cs typeface="Intel Clear"/>
              </a:rPr>
              <a:t>or</a:t>
            </a:r>
            <a:r>
              <a:rPr sz="800" spc="-5" dirty="0">
                <a:solidFill>
                  <a:srgbClr val="FFFFFF"/>
                </a:solidFill>
                <a:latin typeface="Intel Clear"/>
                <a:cs typeface="Intel Clear"/>
              </a:rPr>
              <a:t> </a:t>
            </a:r>
            <a:r>
              <a:rPr sz="800" spc="-11" dirty="0">
                <a:solidFill>
                  <a:srgbClr val="FFFFFF"/>
                </a:solidFill>
                <a:latin typeface="Intel Clear"/>
                <a:cs typeface="Intel Clear"/>
              </a:rPr>
              <a:t>c</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spc="-5" dirty="0">
                <a:solidFill>
                  <a:srgbClr val="FFFFFF"/>
                </a:solidFill>
                <a:latin typeface="Intel Clear"/>
                <a:cs typeface="Intel Clear"/>
              </a:rPr>
              <a:t>fi</a:t>
            </a:r>
            <a:r>
              <a:rPr sz="800" dirty="0">
                <a:solidFill>
                  <a:srgbClr val="FFFFFF"/>
                </a:solidFill>
                <a:latin typeface="Intel Clear"/>
                <a:cs typeface="Intel Clear"/>
              </a:rPr>
              <a:t>gura</a:t>
            </a:r>
            <a:r>
              <a:rPr sz="800" spc="-5" dirty="0">
                <a:solidFill>
                  <a:srgbClr val="FFFFFF"/>
                </a:solidFill>
                <a:latin typeface="Intel Clear"/>
                <a:cs typeface="Intel Clear"/>
              </a:rPr>
              <a:t>ti</a:t>
            </a:r>
            <a:r>
              <a:rPr sz="800" dirty="0">
                <a:solidFill>
                  <a:srgbClr val="FFFFFF"/>
                </a:solidFill>
                <a:latin typeface="Intel Clear"/>
                <a:cs typeface="Intel Clear"/>
              </a:rPr>
              <a:t>o</a:t>
            </a:r>
            <a:r>
              <a:rPr sz="800" spc="-11" dirty="0">
                <a:solidFill>
                  <a:srgbClr val="FFFFFF"/>
                </a:solidFill>
                <a:latin typeface="Intel Clear"/>
                <a:cs typeface="Intel Clear"/>
              </a:rPr>
              <a:t>n</a:t>
            </a:r>
            <a:r>
              <a:rPr sz="800" dirty="0">
                <a:solidFill>
                  <a:srgbClr val="FFFFFF"/>
                </a:solidFill>
                <a:latin typeface="Intel Clear"/>
                <a:cs typeface="Intel Clear"/>
              </a:rPr>
              <a:t>s</a:t>
            </a:r>
            <a:endParaRPr sz="800">
              <a:solidFill>
                <a:prstClr val="black"/>
              </a:solidFill>
              <a:latin typeface="Intel Clear"/>
              <a:cs typeface="Intel Clear"/>
            </a:endParaRPr>
          </a:p>
        </p:txBody>
      </p:sp>
      <p:sp>
        <p:nvSpPr>
          <p:cNvPr id="30" name="object 30"/>
          <p:cNvSpPr/>
          <p:nvPr/>
        </p:nvSpPr>
        <p:spPr>
          <a:xfrm>
            <a:off x="10421111" y="2165604"/>
            <a:ext cx="704088" cy="704088"/>
          </a:xfrm>
          <a:prstGeom prst="rect">
            <a:avLst/>
          </a:prstGeom>
          <a:blipFill>
            <a:blip r:embed="rId18" cstate="print"/>
            <a:stretch>
              <a:fillRect/>
            </a:stretch>
          </a:blipFill>
        </p:spPr>
        <p:txBody>
          <a:bodyPr wrap="square" lIns="0" tIns="0" rIns="0" bIns="0" rtlCol="0"/>
          <a:lstStyle/>
          <a:p>
            <a:pPr defTabSz="914377"/>
            <a:endParaRPr>
              <a:solidFill>
                <a:prstClr val="black"/>
              </a:solidFill>
            </a:endParaRPr>
          </a:p>
        </p:txBody>
      </p:sp>
      <p:sp>
        <p:nvSpPr>
          <p:cNvPr id="31" name="object 31"/>
          <p:cNvSpPr/>
          <p:nvPr/>
        </p:nvSpPr>
        <p:spPr>
          <a:xfrm>
            <a:off x="9697212" y="2218944"/>
            <a:ext cx="705611" cy="704088"/>
          </a:xfrm>
          <a:prstGeom prst="rect">
            <a:avLst/>
          </a:prstGeom>
          <a:blipFill>
            <a:blip r:embed="rId19" cstate="print"/>
            <a:stretch>
              <a:fillRect/>
            </a:stretch>
          </a:blipFill>
        </p:spPr>
        <p:txBody>
          <a:bodyPr wrap="square" lIns="0" tIns="0" rIns="0" bIns="0" rtlCol="0"/>
          <a:lstStyle/>
          <a:p>
            <a:pPr defTabSz="914377"/>
            <a:endParaRPr>
              <a:solidFill>
                <a:prstClr val="black"/>
              </a:solidFill>
            </a:endParaRPr>
          </a:p>
        </p:txBody>
      </p:sp>
      <p:sp>
        <p:nvSpPr>
          <p:cNvPr id="32" name="object 32"/>
          <p:cNvSpPr/>
          <p:nvPr/>
        </p:nvSpPr>
        <p:spPr>
          <a:xfrm>
            <a:off x="10026017" y="1761108"/>
            <a:ext cx="556895" cy="237491"/>
          </a:xfrm>
          <a:custGeom>
            <a:avLst/>
            <a:gdLst/>
            <a:ahLst/>
            <a:cxnLst/>
            <a:rect l="l" t="t" r="r" b="b"/>
            <a:pathLst>
              <a:path w="556895" h="237489">
                <a:moveTo>
                  <a:pt x="500252" y="0"/>
                </a:moveTo>
                <a:lnTo>
                  <a:pt x="0" y="236600"/>
                </a:lnTo>
                <a:lnTo>
                  <a:pt x="556767" y="236981"/>
                </a:lnTo>
              </a:path>
            </a:pathLst>
          </a:custGeom>
          <a:ln w="38100">
            <a:solidFill>
              <a:srgbClr val="FFFFFF"/>
            </a:solidFill>
          </a:ln>
        </p:spPr>
        <p:txBody>
          <a:bodyPr wrap="square" lIns="0" tIns="0" rIns="0" bIns="0" rtlCol="0"/>
          <a:lstStyle/>
          <a:p>
            <a:pPr defTabSz="914377"/>
            <a:endParaRPr>
              <a:solidFill>
                <a:prstClr val="black"/>
              </a:solidFill>
            </a:endParaRPr>
          </a:p>
        </p:txBody>
      </p:sp>
      <p:sp>
        <p:nvSpPr>
          <p:cNvPr id="33" name="object 33"/>
          <p:cNvSpPr/>
          <p:nvPr/>
        </p:nvSpPr>
        <p:spPr>
          <a:xfrm>
            <a:off x="10311383" y="2036065"/>
            <a:ext cx="119380" cy="220979"/>
          </a:xfrm>
          <a:custGeom>
            <a:avLst/>
            <a:gdLst/>
            <a:ahLst/>
            <a:cxnLst/>
            <a:rect l="l" t="t" r="r" b="b"/>
            <a:pathLst>
              <a:path w="119379" h="220980">
                <a:moveTo>
                  <a:pt x="89154" y="59436"/>
                </a:moveTo>
                <a:lnTo>
                  <a:pt x="29718" y="59436"/>
                </a:lnTo>
                <a:lnTo>
                  <a:pt x="29718" y="220980"/>
                </a:lnTo>
                <a:lnTo>
                  <a:pt x="89154" y="220980"/>
                </a:lnTo>
                <a:lnTo>
                  <a:pt x="89154" y="59436"/>
                </a:lnTo>
                <a:close/>
              </a:path>
              <a:path w="119379" h="220980">
                <a:moveTo>
                  <a:pt x="59436" y="0"/>
                </a:moveTo>
                <a:lnTo>
                  <a:pt x="0" y="59436"/>
                </a:lnTo>
                <a:lnTo>
                  <a:pt x="118872" y="59436"/>
                </a:lnTo>
                <a:lnTo>
                  <a:pt x="59436" y="0"/>
                </a:lnTo>
                <a:close/>
              </a:path>
            </a:pathLst>
          </a:custGeom>
          <a:solidFill>
            <a:srgbClr val="FFFFFF"/>
          </a:solidFill>
        </p:spPr>
        <p:txBody>
          <a:bodyPr wrap="square" lIns="0" tIns="0" rIns="0" bIns="0" rtlCol="0"/>
          <a:lstStyle/>
          <a:p>
            <a:pPr defTabSz="914377"/>
            <a:endParaRPr>
              <a:solidFill>
                <a:prstClr val="black"/>
              </a:solidFill>
            </a:endParaRPr>
          </a:p>
        </p:txBody>
      </p:sp>
      <p:sp>
        <p:nvSpPr>
          <p:cNvPr id="34" name="object 34"/>
          <p:cNvSpPr/>
          <p:nvPr/>
        </p:nvSpPr>
        <p:spPr>
          <a:xfrm>
            <a:off x="10311383" y="1575817"/>
            <a:ext cx="119380" cy="220979"/>
          </a:xfrm>
          <a:custGeom>
            <a:avLst/>
            <a:gdLst/>
            <a:ahLst/>
            <a:cxnLst/>
            <a:rect l="l" t="t" r="r" b="b"/>
            <a:pathLst>
              <a:path w="119379" h="220980">
                <a:moveTo>
                  <a:pt x="118872" y="161544"/>
                </a:moveTo>
                <a:lnTo>
                  <a:pt x="0" y="161544"/>
                </a:lnTo>
                <a:lnTo>
                  <a:pt x="59436" y="220980"/>
                </a:lnTo>
                <a:lnTo>
                  <a:pt x="118872" y="161544"/>
                </a:lnTo>
                <a:close/>
              </a:path>
              <a:path w="119379" h="220980">
                <a:moveTo>
                  <a:pt x="89154" y="0"/>
                </a:moveTo>
                <a:lnTo>
                  <a:pt x="29718" y="0"/>
                </a:lnTo>
                <a:lnTo>
                  <a:pt x="29718" y="161544"/>
                </a:lnTo>
                <a:lnTo>
                  <a:pt x="89154" y="161544"/>
                </a:lnTo>
                <a:lnTo>
                  <a:pt x="89154" y="0"/>
                </a:lnTo>
                <a:close/>
              </a:path>
            </a:pathLst>
          </a:custGeom>
          <a:solidFill>
            <a:srgbClr val="FFFFFF"/>
          </a:solidFill>
        </p:spPr>
        <p:txBody>
          <a:bodyPr wrap="square" lIns="0" tIns="0" rIns="0" bIns="0" rtlCol="0"/>
          <a:lstStyle/>
          <a:p>
            <a:pPr defTabSz="914377"/>
            <a:endParaRPr>
              <a:solidFill>
                <a:prstClr val="black"/>
              </a:solidFill>
            </a:endParaRPr>
          </a:p>
        </p:txBody>
      </p:sp>
    </p:spTree>
    <p:extLst>
      <p:ext uri="{BB962C8B-B14F-4D97-AF65-F5344CB8AC3E}">
        <p14:creationId xmlns:p14="http://schemas.microsoft.com/office/powerpoint/2010/main" val="262255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957" y="-64735"/>
            <a:ext cx="10515600" cy="861897"/>
          </a:xfrm>
        </p:spPr>
        <p:txBody>
          <a:bodyPr/>
          <a:lstStyle/>
          <a:p>
            <a:r>
              <a:rPr lang="en-US" b="1" dirty="0" smtClean="0"/>
              <a:t>Intel Arizona</a:t>
            </a:r>
            <a:endParaRPr lang="en-US" b="1" dirty="0"/>
          </a:p>
        </p:txBody>
      </p:sp>
      <p:sp>
        <p:nvSpPr>
          <p:cNvPr id="5" name="Content Placeholder 4"/>
          <p:cNvSpPr>
            <a:spLocks noGrp="1"/>
          </p:cNvSpPr>
          <p:nvPr>
            <p:ph sz="half" idx="1"/>
          </p:nvPr>
        </p:nvSpPr>
        <p:spPr>
          <a:xfrm>
            <a:off x="106130" y="755702"/>
            <a:ext cx="6930537" cy="5499999"/>
          </a:xfrm>
        </p:spPr>
        <p:txBody>
          <a:bodyPr>
            <a:noAutofit/>
          </a:bodyPr>
          <a:lstStyle/>
          <a:p>
            <a:pPr marL="380990" indent="-380990"/>
            <a:r>
              <a:rPr lang="en-US" sz="1867" dirty="0"/>
              <a:t>One of the largest and most complex semiconductor manufacturing sites in the world</a:t>
            </a:r>
            <a:br>
              <a:rPr lang="en-US" sz="1867" dirty="0"/>
            </a:br>
            <a:r>
              <a:rPr lang="en-US" sz="800" dirty="0"/>
              <a:t> </a:t>
            </a:r>
          </a:p>
          <a:p>
            <a:pPr marL="380990" indent="-380990"/>
            <a:r>
              <a:rPr lang="en-US" sz="1867" dirty="0"/>
              <a:t>Capital investment of $20 billion in manufacturing at the Ocotillo </a:t>
            </a:r>
            <a:r>
              <a:rPr lang="en-US" sz="1600" dirty="0"/>
              <a:t>site</a:t>
            </a:r>
            <a:r>
              <a:rPr lang="en-US" sz="1867" dirty="0"/>
              <a:t> since 1996 </a:t>
            </a:r>
            <a:r>
              <a:rPr lang="en-US" sz="1467" i="1" dirty="0"/>
              <a:t>(Intel established AZ operations in 1979)</a:t>
            </a:r>
            <a:br>
              <a:rPr lang="en-US" sz="1467" i="1" dirty="0"/>
            </a:br>
            <a:endParaRPr lang="en-US" sz="800" i="1" dirty="0"/>
          </a:p>
          <a:p>
            <a:pPr marL="380990" indent="-380990"/>
            <a:r>
              <a:rPr lang="en-US" sz="1867" dirty="0"/>
              <a:t>$5.3 billion annual economic impact to Arizona</a:t>
            </a:r>
            <a:br>
              <a:rPr lang="en-US" sz="1867" dirty="0"/>
            </a:br>
            <a:endParaRPr lang="en-US" sz="800" dirty="0"/>
          </a:p>
          <a:p>
            <a:pPr marL="380990" indent="-380990"/>
            <a:r>
              <a:rPr lang="en-US" sz="1867" dirty="0" smtClean="0"/>
              <a:t>Currently 11,000 employees – Fab 42 +3,000</a:t>
            </a:r>
            <a:r>
              <a:rPr lang="en-US" sz="1867" dirty="0"/>
              <a:t/>
            </a:r>
            <a:br>
              <a:rPr lang="en-US" sz="1867" dirty="0"/>
            </a:br>
            <a:endParaRPr lang="en-US" sz="800" dirty="0"/>
          </a:p>
          <a:p>
            <a:pPr marL="380990" indent="-380990"/>
            <a:r>
              <a:rPr lang="en-US" sz="1867" dirty="0"/>
              <a:t>Intel was ranked No.1 by the Phoenix Business Journal for total LEED-certified space in Arizona</a:t>
            </a:r>
            <a:br>
              <a:rPr lang="en-US" sz="1867" dirty="0"/>
            </a:br>
            <a:endParaRPr lang="en-US" sz="800" dirty="0"/>
          </a:p>
          <a:p>
            <a:pPr marL="380990" indent="-380990"/>
            <a:r>
              <a:rPr lang="en-US" sz="1867" dirty="0"/>
              <a:t>Since 1996, more than 5.1 billion gallons of water have been returned to the aquifer by Intel, enough to support almost 35,000 households for a family of four per year</a:t>
            </a:r>
            <a:br>
              <a:rPr lang="en-US" sz="1867" dirty="0"/>
            </a:br>
            <a:r>
              <a:rPr lang="en-US" sz="800" dirty="0"/>
              <a:t> </a:t>
            </a:r>
          </a:p>
          <a:p>
            <a:pPr marL="380990" indent="-380990"/>
            <a:r>
              <a:rPr lang="en-US" sz="1867" dirty="0"/>
              <a:t>In 2015, Intel Arizona had a non-hazardous solid waste recycling rate of 87%</a:t>
            </a:r>
            <a:r>
              <a:rPr lang="en-US" sz="1600" dirty="0"/>
              <a:t/>
            </a:r>
            <a:br>
              <a:rPr lang="en-US" sz="1600" dirty="0"/>
            </a:br>
            <a:r>
              <a:rPr lang="en-US" sz="1600" dirty="0"/>
              <a:t> </a:t>
            </a:r>
            <a:br>
              <a:rPr lang="en-US" sz="1600" dirty="0"/>
            </a:br>
            <a:endParaRPr lang="en-US" sz="1600" dirty="0"/>
          </a:p>
        </p:txBody>
      </p:sp>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4918" b="11190"/>
          <a:stretch/>
        </p:blipFill>
        <p:spPr>
          <a:xfrm>
            <a:off x="7036667" y="926996"/>
            <a:ext cx="4931620" cy="4832312"/>
          </a:xfrm>
          <a:prstGeom prst="rect">
            <a:avLst/>
          </a:prstGeom>
        </p:spPr>
      </p:pic>
    </p:spTree>
    <p:extLst>
      <p:ext uri="{BB962C8B-B14F-4D97-AF65-F5344CB8AC3E}">
        <p14:creationId xmlns:p14="http://schemas.microsoft.com/office/powerpoint/2010/main" val="6038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5"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63136" y="6432516"/>
            <a:ext cx="2844800" cy="365125"/>
          </a:xfrm>
          <a:prstGeom prst="rect">
            <a:avLst/>
          </a:prstGeom>
        </p:spPr>
        <p:txBody>
          <a:bodyPr/>
          <a:lstStyle/>
          <a:p>
            <a:pPr defTabSz="609585"/>
            <a:fld id="{EE2556C5-CE8C-6547-B838-EA80C61A4AF7}" type="slidenum">
              <a:rPr lang="en-US">
                <a:solidFill>
                  <a:prstClr val="white"/>
                </a:solidFill>
              </a:rPr>
              <a:pPr defTabSz="609585"/>
              <a:t>7</a:t>
            </a:fld>
            <a:endParaRPr lang="en-US" dirty="0">
              <a:solidFill>
                <a:prstClr val="white"/>
              </a:solidFill>
            </a:endParaRPr>
          </a:p>
        </p:txBody>
      </p:sp>
      <p:sp>
        <p:nvSpPr>
          <p:cNvPr id="9" name="Rounded Rectangle 8"/>
          <p:cNvSpPr/>
          <p:nvPr/>
        </p:nvSpPr>
        <p:spPr>
          <a:xfrm>
            <a:off x="1955127" y="5455088"/>
            <a:ext cx="8564136" cy="494005"/>
          </a:xfrm>
          <a:prstGeom prst="roundRect">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609585"/>
            <a:r>
              <a:rPr lang="en-US" sz="2133" dirty="0">
                <a:solidFill>
                  <a:srgbClr val="FFFFFF"/>
                </a:solidFill>
                <a:latin typeface="Intel Clear Light" panose="020B0404020203020204" pitchFamily="34" charset="0"/>
              </a:rPr>
              <a:t>Exploreintel.com – Openly sharing our environmental performance </a:t>
            </a:r>
          </a:p>
        </p:txBody>
      </p:sp>
      <p:pic>
        <p:nvPicPr>
          <p:cNvPr id="5" name="Picture 4"/>
          <p:cNvPicPr>
            <a:picLocks noChangeAspect="1"/>
          </p:cNvPicPr>
          <p:nvPr/>
        </p:nvPicPr>
        <p:blipFill>
          <a:blip r:embed="rId3"/>
          <a:stretch>
            <a:fillRect/>
          </a:stretch>
        </p:blipFill>
        <p:spPr>
          <a:xfrm>
            <a:off x="355600" y="-6037"/>
            <a:ext cx="11584603" cy="6864037"/>
          </a:xfrm>
          <a:prstGeom prst="rect">
            <a:avLst/>
          </a:prstGeom>
        </p:spPr>
      </p:pic>
    </p:spTree>
    <p:extLst>
      <p:ext uri="{BB962C8B-B14F-4D97-AF65-F5344CB8AC3E}">
        <p14:creationId xmlns:p14="http://schemas.microsoft.com/office/powerpoint/2010/main" val="6554033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63593" y="5641355"/>
            <a:ext cx="8564136" cy="494005"/>
          </a:xfrm>
          <a:prstGeom prst="roundRect">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609585"/>
            <a:r>
              <a:rPr lang="en-US" sz="2133" dirty="0">
                <a:solidFill>
                  <a:srgbClr val="FFFFFF"/>
                </a:solidFill>
                <a:latin typeface="Intel Clear Light" panose="020B0404020203020204" pitchFamily="34" charset="0"/>
              </a:rPr>
              <a:t>Exploreintel.com – Openly sharing our environmental performance </a:t>
            </a:r>
          </a:p>
        </p:txBody>
      </p:sp>
      <p:pic>
        <p:nvPicPr>
          <p:cNvPr id="3" name="Picture 2"/>
          <p:cNvPicPr>
            <a:picLocks noChangeAspect="1"/>
          </p:cNvPicPr>
          <p:nvPr/>
        </p:nvPicPr>
        <p:blipFill>
          <a:blip r:embed="rId3"/>
          <a:stretch>
            <a:fillRect/>
          </a:stretch>
        </p:blipFill>
        <p:spPr>
          <a:xfrm>
            <a:off x="2176990" y="875415"/>
            <a:ext cx="7980753" cy="4803155"/>
          </a:xfrm>
          <a:prstGeom prst="rect">
            <a:avLst/>
          </a:prstGeom>
        </p:spPr>
      </p:pic>
      <p:sp>
        <p:nvSpPr>
          <p:cNvPr id="8" name="Title 1"/>
          <p:cNvSpPr txBox="1">
            <a:spLocks/>
          </p:cNvSpPr>
          <p:nvPr/>
        </p:nvSpPr>
        <p:spPr>
          <a:xfrm>
            <a:off x="2854128" y="-152876"/>
            <a:ext cx="10970683" cy="114300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Light" panose="020B0404020203020204" pitchFamily="34" charset="0"/>
                <a:cs typeface="Intel Clear"/>
              </a:defRPr>
            </a:lvl1pPr>
          </a:lstStyle>
          <a:p>
            <a:r>
              <a:rPr lang="en-US" sz="6400" dirty="0">
                <a:solidFill>
                  <a:srgbClr val="0860A8"/>
                </a:solidFill>
                <a:latin typeface="Intel Clear Pro Bold"/>
                <a:cs typeface="Intel Clear Pro Bold"/>
              </a:rPr>
              <a:t>Transparency leadership</a:t>
            </a:r>
          </a:p>
        </p:txBody>
      </p:sp>
    </p:spTree>
    <p:extLst>
      <p:ext uri="{BB962C8B-B14F-4D97-AF65-F5344CB8AC3E}">
        <p14:creationId xmlns:p14="http://schemas.microsoft.com/office/powerpoint/2010/main" val="22103078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577" y="105097"/>
            <a:ext cx="10748529" cy="676300"/>
          </a:xfrm>
          <a:prstGeom prst="rect">
            <a:avLst/>
          </a:prstGeom>
          <a:noFill/>
        </p:spPr>
        <p:txBody>
          <a:bodyPr vert="horz" wrap="square" lIns="0" tIns="0" rIns="0" bIns="0" rtlCol="0">
            <a:noAutofit/>
          </a:bodyPr>
          <a:lstStyle/>
          <a:p>
            <a:pPr algn="ctr"/>
            <a:r>
              <a:rPr lang="en-US" sz="4000" b="1" dirty="0" smtClean="0">
                <a:solidFill>
                  <a:schemeClr val="tx2"/>
                </a:solidFill>
              </a:rPr>
              <a:t>Current Stack Test Requirements</a:t>
            </a:r>
          </a:p>
          <a:p>
            <a:pPr algn="ctr"/>
            <a:r>
              <a:rPr lang="en-US" sz="4000" b="1" dirty="0" smtClean="0">
                <a:solidFill>
                  <a:srgbClr val="FF0000"/>
                </a:solidFill>
              </a:rPr>
              <a:t>Acid Scrubbers</a:t>
            </a:r>
          </a:p>
        </p:txBody>
      </p:sp>
      <p:pic>
        <p:nvPicPr>
          <p:cNvPr id="4" name="Picture 3"/>
          <p:cNvPicPr>
            <a:picLocks noChangeAspect="1"/>
          </p:cNvPicPr>
          <p:nvPr/>
        </p:nvPicPr>
        <p:blipFill>
          <a:blip r:embed="rId2"/>
          <a:stretch>
            <a:fillRect/>
          </a:stretch>
        </p:blipFill>
        <p:spPr>
          <a:xfrm>
            <a:off x="353564" y="1525233"/>
            <a:ext cx="11606744" cy="4243799"/>
          </a:xfrm>
          <a:prstGeom prst="rect">
            <a:avLst/>
          </a:prstGeom>
        </p:spPr>
      </p:pic>
    </p:spTree>
    <p:extLst>
      <p:ext uri="{BB962C8B-B14F-4D97-AF65-F5344CB8AC3E}">
        <p14:creationId xmlns:p14="http://schemas.microsoft.com/office/powerpoint/2010/main" val="29369101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1_Int_PPT Template_ClearPro_16x9">
  <a:themeElements>
    <a:clrScheme name="Custom 1">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FFFFF"/>
      </a:hlink>
      <a:folHlink>
        <a:srgbClr val="FFFFFF"/>
      </a:folHlink>
    </a:clrScheme>
    <a:fontScheme name="INtel">
      <a:majorFont>
        <a:latin typeface="Intel Clear Pro"/>
        <a:ea typeface=""/>
        <a:cs typeface="Arial"/>
      </a:majorFont>
      <a:minorFont>
        <a:latin typeface="Intel Cle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l3.0-blue">
  <a:themeElements>
    <a:clrScheme name="">
      <a:dk1>
        <a:srgbClr val="000000"/>
      </a:dk1>
      <a:lt1>
        <a:srgbClr val="FFFFFF"/>
      </a:lt1>
      <a:dk2>
        <a:srgbClr val="0860A8"/>
      </a:dk2>
      <a:lt2>
        <a:srgbClr val="808080"/>
      </a:lt2>
      <a:accent1>
        <a:srgbClr val="009900"/>
      </a:accent1>
      <a:accent2>
        <a:srgbClr val="AA014C"/>
      </a:accent2>
      <a:accent3>
        <a:srgbClr val="FFFFFF"/>
      </a:accent3>
      <a:accent4>
        <a:srgbClr val="000000"/>
      </a:accent4>
      <a:accent5>
        <a:srgbClr val="AACAAA"/>
      </a:accent5>
      <a:accent6>
        <a:srgbClr val="9A0144"/>
      </a:accent6>
      <a:hlink>
        <a:srgbClr val="FF5C00"/>
      </a:hlink>
      <a:folHlink>
        <a:srgbClr val="FDB605"/>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l3.0-blue">
  <a:themeElements>
    <a:clrScheme name="">
      <a:dk1>
        <a:srgbClr val="000000"/>
      </a:dk1>
      <a:lt1>
        <a:srgbClr val="FFFFFF"/>
      </a:lt1>
      <a:dk2>
        <a:srgbClr val="0860A8"/>
      </a:dk2>
      <a:lt2>
        <a:srgbClr val="808080"/>
      </a:lt2>
      <a:accent1>
        <a:srgbClr val="009900"/>
      </a:accent1>
      <a:accent2>
        <a:srgbClr val="AA014C"/>
      </a:accent2>
      <a:accent3>
        <a:srgbClr val="FFFFFF"/>
      </a:accent3>
      <a:accent4>
        <a:srgbClr val="000000"/>
      </a:accent4>
      <a:accent5>
        <a:srgbClr val="AACAAA"/>
      </a:accent5>
      <a:accent6>
        <a:srgbClr val="9A0144"/>
      </a:accent6>
      <a:hlink>
        <a:srgbClr val="FF5C00"/>
      </a:hlink>
      <a:folHlink>
        <a:srgbClr val="FDB605"/>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Intel Colors_2011">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521</Words>
  <Application>Microsoft Office PowerPoint</Application>
  <PresentationFormat>Widescreen</PresentationFormat>
  <Paragraphs>69</Paragraphs>
  <Slides>11</Slides>
  <Notes>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11</vt:i4>
      </vt:variant>
    </vt:vector>
  </HeadingPairs>
  <TitlesOfParts>
    <vt:vector size="30" baseType="lpstr">
      <vt:lpstr>Arial</vt:lpstr>
      <vt:lpstr>Arial Narrow</vt:lpstr>
      <vt:lpstr>Calibri</vt:lpstr>
      <vt:lpstr>Cambria Math</vt:lpstr>
      <vt:lpstr>Garamond</vt:lpstr>
      <vt:lpstr>Intel Clear</vt:lpstr>
      <vt:lpstr>Intel Clear Light</vt:lpstr>
      <vt:lpstr>Intel Clear Pro</vt:lpstr>
      <vt:lpstr>Intel Clear Pro Bold</vt:lpstr>
      <vt:lpstr>Neo Sans Intel</vt:lpstr>
      <vt:lpstr>Neo Sans Intel Light</vt:lpstr>
      <vt:lpstr>Neo Sans Intel Medium</vt:lpstr>
      <vt:lpstr>Verdana</vt:lpstr>
      <vt:lpstr>Wingdings</vt:lpstr>
      <vt:lpstr>11_Int_PPT Template_ClearPro_16x9</vt:lpstr>
      <vt:lpstr>3_Office Theme</vt:lpstr>
      <vt:lpstr>intel3.0-blue</vt:lpstr>
      <vt:lpstr>1_intel3.0-blue</vt:lpstr>
      <vt:lpstr>Office Theme</vt:lpstr>
      <vt:lpstr>  ARIZONA ENVIRONMENTAL STRATEGIC ALLIANCE Welcome to Intel</vt:lpstr>
      <vt:lpstr>PowerPoint Presentation</vt:lpstr>
      <vt:lpstr>PowerPoint Presentation</vt:lpstr>
      <vt:lpstr>Executing to Moore’s Law</vt:lpstr>
      <vt:lpstr>7th Gen Intel® Core™ processors</vt:lpstr>
      <vt:lpstr>Intel Arizona</vt:lpstr>
      <vt:lpstr>PowerPoint Presentation</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Mccurry, Craig</dc:creator>
  <cp:lastModifiedBy>Mccurry, Craig</cp:lastModifiedBy>
  <cp:revision>33</cp:revision>
  <cp:lastPrinted>2017-05-25T00:02:54Z</cp:lastPrinted>
  <dcterms:created xsi:type="dcterms:W3CDTF">2017-05-24T16:57:11Z</dcterms:created>
  <dcterms:modified xsi:type="dcterms:W3CDTF">2017-05-30T17:27:27Z</dcterms:modified>
</cp:coreProperties>
</file>